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1" r:id="rId5"/>
  </p:sldMasterIdLst>
  <p:notesMasterIdLst>
    <p:notesMasterId r:id="rId11"/>
  </p:notesMasterIdLst>
  <p:sldIdLst>
    <p:sldId id="476" r:id="rId6"/>
    <p:sldId id="273" r:id="rId7"/>
    <p:sldId id="447" r:id="rId8"/>
    <p:sldId id="448" r:id="rId9"/>
    <p:sldId id="449" r:id="rId10"/>
  </p:sldIdLst>
  <p:sldSz cx="18288000" cy="10287000"/>
  <p:notesSz cx="6858000" cy="9144000"/>
  <p:embeddedFontLst>
    <p:embeddedFont>
      <p:font typeface="Poppins" panose="00000500000000000000" pitchFamily="2" charset="0"/>
      <p:regular r:id="rId12"/>
      <p:bold r:id="rId13"/>
      <p:italic r:id="rId14"/>
      <p:boldItalic r:id="rId15"/>
    </p:embeddedFont>
    <p:embeddedFont>
      <p:font typeface="Poppins ExtraBold" panose="00000900000000000000" pitchFamily="2" charset="0"/>
      <p:bold r:id="rId16"/>
      <p:italic r:id="rId17"/>
      <p:boldItalic r:id="rId18"/>
    </p:embeddedFont>
    <p:embeddedFont>
      <p:font typeface="Poppins Light" panose="00000400000000000000" pitchFamily="2" charset="0"/>
      <p:regular r:id="rId19"/>
      <p:italic r:id="rId20"/>
    </p:embeddedFont>
    <p:embeddedFont>
      <p:font typeface="Poppins SemiBold" panose="00000700000000000000" pitchFamily="2"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CB67CC-923D-738F-0E83-82009172DB8F}" name="Kira Hassard" initials="KH" userId="S::kira.hassard@townofws.ca::7b25b0fa-aa8c-4483-9565-32eac222bc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holas Bellissimo" initials="NB" lastIdx="1" clrIdx="0">
    <p:extLst>
      <p:ext uri="{19B8F6BF-5375-455C-9EA6-DF929625EA0E}">
        <p15:presenceInfo xmlns:p15="http://schemas.microsoft.com/office/powerpoint/2012/main" userId="S::nbellissimo@Accardieng.ca::18113207-3141-4a18-9d72-7dc12b1f40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E4FC"/>
    <a:srgbClr val="002633"/>
    <a:srgbClr val="009DD6"/>
    <a:srgbClr val="012632"/>
    <a:srgbClr val="12003D"/>
    <a:srgbClr val="E5E5E5"/>
    <a:srgbClr val="EBEBEB"/>
    <a:srgbClr val="42001B"/>
    <a:srgbClr val="DE0158"/>
    <a:srgbClr val="4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EBBAB2-CEF8-E025-1EF4-116560B74409}" v="49" dt="2026-01-27T20:12:39.220"/>
    <p1510:client id="{4B97E29C-D9CA-AFF0-7816-C68821F3832E}" v="24" dt="2026-01-27T20:09:02.976"/>
    <p1510:client id="{530CF85E-C640-CCB9-2739-7B0FC2EAB283}" v="35" dt="2026-01-27T16:12:04.162"/>
    <p1510:client id="{7B9BAE22-9F95-AFBB-F5AA-877A6D0C3C7F}" v="250" dt="2026-01-28T14:13:49.140"/>
    <p1510:client id="{9899D121-B010-5BE5-0E53-9B7151447F0E}" v="43" dt="2026-01-27T21:18:03.952"/>
    <p1510:client id="{9D64E8E1-0477-B8DE-0500-18C1E97BD78D}" v="428" dt="2026-01-27T14:17:04.377"/>
    <p1510:client id="{A68B5305-4DDD-7347-A582-981B4C0B666B}" v="2" dt="2026-01-27T14:27:49.699"/>
    <p1510:client id="{AB5E6039-EF68-47D2-9E3B-D48FEB3867FA}" v="65" dt="2026-01-27T16:33:32.555"/>
    <p1510:client id="{C3C862BD-58DC-AB6E-4CCE-FB6B5937A6DD}" v="89" dt="2026-01-27T20:25:51.706"/>
    <p1510:client id="{C3F01E48-C5E0-2D70-695D-655E17A06E57}" v="2" dt="2026-01-27T21:21:39.014"/>
    <p1510:client id="{D8CDD2CA-5C69-1BAF-6C2A-78CB69C1333E}" v="166" dt="2026-01-27T20:39:13.625"/>
    <p1510:client id="{E80AA466-CE63-4392-84E3-87A9BC2E8D1A}" v="48" dt="2026-01-27T20:02:24.412"/>
    <p1510:client id="{F4C02500-D778-2B83-49E8-58752E9424D4}" v="84" dt="2026-01-28T19:32:07.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68"/>
    <p:restoredTop sz="55569" autoAdjust="0"/>
  </p:normalViewPr>
  <p:slideViewPr>
    <p:cSldViewPr snapToGrid="0">
      <p:cViewPr varScale="1">
        <p:scale>
          <a:sx n="30" d="100"/>
          <a:sy n="30" d="100"/>
        </p:scale>
        <p:origin x="2093" y="48"/>
      </p:cViewPr>
      <p:guideLst>
        <p:guide orient="horz" pos="2160"/>
        <p:guide pos="2880"/>
      </p:guideLst>
    </p:cSldViewPr>
  </p:slideViewPr>
  <p:notesTextViewPr>
    <p:cViewPr>
      <p:scale>
        <a:sx n="1" d="1"/>
        <a:sy n="1" d="1"/>
      </p:scale>
      <p:origin x="0" y="0"/>
    </p:cViewPr>
  </p:notesTextViewPr>
  <p:sorterViewPr>
    <p:cViewPr>
      <p:scale>
        <a:sx n="100" d="100"/>
        <a:sy n="100" d="100"/>
      </p:scale>
      <p:origin x="0" y="-227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10.fntdata"/><Relationship Id="rId7" Type="http://schemas.openxmlformats.org/officeDocument/2006/relationships/slide" Target="slides/slide2.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Master" Target="slideMasters/slideMaster2.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8.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6A475-0647-4E45-AA76-C5F48AA03432}" type="datetimeFigureOut">
              <a:rPr lang="en-US" smtClean="0"/>
              <a:t>02/02/2026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109DE-4058-CA48-833B-08A6E8BEC949}" type="slidenum">
              <a:rPr lang="en-US" smtClean="0"/>
              <a:t>‹#›</a:t>
            </a:fld>
            <a:endParaRPr lang="en-US"/>
          </a:p>
        </p:txBody>
      </p:sp>
    </p:spTree>
    <p:extLst>
      <p:ext uri="{BB962C8B-B14F-4D97-AF65-F5344CB8AC3E}">
        <p14:creationId xmlns:p14="http://schemas.microsoft.com/office/powerpoint/2010/main" val="171426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dirty="0"/>
              <a:t>I am now going to provide a brief overview of some of the features within the current design. These images are located on the boards behind me and you will have an opportunity to have a closer look at them after the presentation.</a:t>
            </a:r>
          </a:p>
          <a:p>
            <a:pPr marL="174982" indent="-174982">
              <a:buFont typeface="Arial" panose="020B0604020202020204" pitchFamily="34" charset="0"/>
              <a:buChar char="•"/>
            </a:pPr>
            <a:r>
              <a:rPr lang="en-US" dirty="0"/>
              <a:t>This plan view shows how the design fits within the corridor and how features are laid out in real space.</a:t>
            </a:r>
          </a:p>
          <a:p>
            <a:pPr marL="174982" indent="-174982">
              <a:buFont typeface="Arial" panose="020B0604020202020204" pitchFamily="34" charset="0"/>
              <a:buChar char="•"/>
            </a:pPr>
            <a:r>
              <a:rPr lang="en-US" dirty="0"/>
              <a:t>The layout reflects the trade offs we worked through to balance pedestrians, transit, parking, and roadway operations.</a:t>
            </a:r>
          </a:p>
          <a:p>
            <a:pPr marL="174982" indent="-174982"/>
            <a:endParaRPr lang="en-US" dirty="0"/>
          </a:p>
          <a:p>
            <a:endParaRPr lang="en-CA" dirty="0"/>
          </a:p>
        </p:txBody>
      </p:sp>
      <p:sp>
        <p:nvSpPr>
          <p:cNvPr id="4" name="Slide Number Placeholder 3"/>
          <p:cNvSpPr>
            <a:spLocks noGrp="1"/>
          </p:cNvSpPr>
          <p:nvPr>
            <p:ph type="sldNum" sz="quarter" idx="5"/>
          </p:nvPr>
        </p:nvSpPr>
        <p:spPr/>
        <p:txBody>
          <a:bodyPr/>
          <a:lstStyle/>
          <a:p>
            <a:fld id="{E86109DE-4058-CA48-833B-08A6E8BEC949}" type="slidenum">
              <a:rPr lang="en-US" smtClean="0"/>
              <a:t>1</a:t>
            </a:fld>
            <a:endParaRPr lang="en-US"/>
          </a:p>
        </p:txBody>
      </p:sp>
    </p:spTree>
    <p:extLst>
      <p:ext uri="{BB962C8B-B14F-4D97-AF65-F5344CB8AC3E}">
        <p14:creationId xmlns:p14="http://schemas.microsoft.com/office/powerpoint/2010/main" val="3129294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6324" indent="-186324">
              <a:buFont typeface="Arial" panose="020B0604020202020204" pitchFamily="34" charset="0"/>
              <a:buChar char="•"/>
            </a:pPr>
            <a:r>
              <a:rPr lang="en-US" dirty="0"/>
              <a:t>This slide highlights key design decisions focused on pedestrian safety, access management, and downtown identity.</a:t>
            </a:r>
          </a:p>
          <a:p>
            <a:pPr marL="186324" indent="-186324">
              <a:buFont typeface="Arial" panose="020B0604020202020204" pitchFamily="34" charset="0"/>
              <a:buChar char="•"/>
            </a:pPr>
            <a:r>
              <a:rPr lang="en-US" dirty="0"/>
              <a:t>The signalization and crossing strategy is intended to improve safety and predictability at key locations.</a:t>
            </a:r>
          </a:p>
          <a:p>
            <a:pPr marL="186324" indent="-186324">
              <a:buFont typeface="Arial" panose="020B0604020202020204" pitchFamily="34" charset="0"/>
              <a:buChar char="•"/>
            </a:pPr>
            <a:r>
              <a:rPr lang="en-US" dirty="0"/>
              <a:t>The access adjustments are intended to reduce conflict points while still supporting local access needs.</a:t>
            </a:r>
          </a:p>
          <a:p>
            <a:pPr marL="186324" indent="-186324">
              <a:buFont typeface="Arial" panose="020B0604020202020204" pitchFamily="34" charset="0"/>
              <a:buChar char="•"/>
            </a:pPr>
            <a:r>
              <a:rPr lang="en-US" dirty="0"/>
              <a:t>Gateway features and public art elements respond to feedback about downtown character and the arrival experience.</a:t>
            </a:r>
          </a:p>
          <a:p>
            <a:pPr marL="186324" indent="-186324">
              <a:buFont typeface="Arial" panose="020B0604020202020204" pitchFamily="34" charset="0"/>
              <a:buChar char="•"/>
            </a:pPr>
            <a:r>
              <a:rPr lang="en-US" dirty="0"/>
              <a:t>Bioretention features add greenery while also functioning as stormwater management infrastructure.</a:t>
            </a:r>
          </a:p>
          <a:p>
            <a:pPr marL="233309" indent="-233309">
              <a:buFont typeface="+mj-lt"/>
              <a:buAutoNum type="arabicPeriod"/>
            </a:pPr>
            <a:endParaRPr lang="en-US" dirty="0">
              <a:solidFill>
                <a:srgbClr val="FF0000"/>
              </a:solidFill>
            </a:endParaRPr>
          </a:p>
          <a:p>
            <a:pPr marL="233309" indent="-233309">
              <a:buFont typeface="+mj-lt"/>
              <a:buAutoNum type="arabicPeriod"/>
            </a:pPr>
            <a:r>
              <a:rPr lang="en-US" b="1" dirty="0">
                <a:solidFill>
                  <a:srgbClr val="FF0000"/>
                </a:solidFill>
              </a:rPr>
              <a:t>We are currently reviewing intersection configuration options that will allow us to signalize Edward Street.</a:t>
            </a:r>
          </a:p>
          <a:p>
            <a:pPr marL="233309" indent="-233309">
              <a:buFont typeface="+mj-lt"/>
              <a:buAutoNum type="arabicPeriod"/>
            </a:pPr>
            <a:r>
              <a:rPr lang="en-US" b="1" dirty="0">
                <a:solidFill>
                  <a:srgbClr val="FF0000"/>
                </a:solidFill>
              </a:rPr>
              <a:t>Access to Blake Street from Main Street will be a Right Turn Only. Access to Main Street from Blake Street will be restricted due to safety concerns with the train tracks.</a:t>
            </a:r>
          </a:p>
          <a:p>
            <a:pPr marL="233309" indent="-233309">
              <a:buFont typeface="+mj-lt"/>
              <a:buAutoNum type="arabicPeriod"/>
            </a:pPr>
            <a:r>
              <a:rPr lang="en-US" b="1" dirty="0">
                <a:solidFill>
                  <a:srgbClr val="FF0000"/>
                </a:solidFill>
              </a:rPr>
              <a:t>The existing pedestrian crossing between Lloyd Street and Freel Lane will remain.</a:t>
            </a:r>
          </a:p>
          <a:p>
            <a:pPr marL="233309" indent="-233309">
              <a:buFont typeface="+mj-lt"/>
              <a:buAutoNum type="arabicPeriod"/>
            </a:pPr>
            <a:r>
              <a:rPr lang="en-US" b="1" dirty="0">
                <a:solidFill>
                  <a:srgbClr val="FF0000"/>
                </a:solidFill>
              </a:rPr>
              <a:t>A gateway public art feature, similar to the example shown, is proposed within the Blake Street bump out.</a:t>
            </a:r>
          </a:p>
          <a:p>
            <a:pPr marL="233309" indent="-233309">
              <a:buFont typeface="+mj-lt"/>
              <a:buAutoNum type="arabicPeriod"/>
            </a:pPr>
            <a:r>
              <a:rPr lang="en-US" b="1" dirty="0">
                <a:solidFill>
                  <a:srgbClr val="FF0000"/>
                </a:solidFill>
              </a:rPr>
              <a:t>Panel based public art features are proposed near the existing pedestrian crossing, with an example shown on the slide.</a:t>
            </a:r>
          </a:p>
          <a:p>
            <a:pPr marL="233309" indent="-233309">
              <a:buFont typeface="+mj-lt"/>
              <a:buAutoNum type="arabicPeriod"/>
            </a:pPr>
            <a:r>
              <a:rPr lang="en-US" b="1" dirty="0">
                <a:solidFill>
                  <a:srgbClr val="FF0000"/>
                </a:solidFill>
              </a:rPr>
              <a:t>Bioretention features will be constructed within the bump-outs. As you can see in the image, stormwater runoff flows into the bump-out, The native plants enhance the streetscape and filter water. The water filters down through the soil in the granular sublayer that provides stormwater storage.</a:t>
            </a:r>
          </a:p>
        </p:txBody>
      </p:sp>
      <p:sp>
        <p:nvSpPr>
          <p:cNvPr id="4" name="Slide Number Placeholder 3"/>
          <p:cNvSpPr>
            <a:spLocks noGrp="1"/>
          </p:cNvSpPr>
          <p:nvPr>
            <p:ph type="sldNum" sz="quarter" idx="5"/>
          </p:nvPr>
        </p:nvSpPr>
        <p:spPr/>
        <p:txBody>
          <a:bodyPr/>
          <a:lstStyle/>
          <a:p>
            <a:fld id="{E86109DE-4058-CA48-833B-08A6E8BEC949}" type="slidenum">
              <a:rPr lang="en-US" smtClean="0"/>
              <a:t>2</a:t>
            </a:fld>
            <a:endParaRPr lang="en-US"/>
          </a:p>
        </p:txBody>
      </p:sp>
    </p:spTree>
    <p:extLst>
      <p:ext uri="{BB962C8B-B14F-4D97-AF65-F5344CB8AC3E}">
        <p14:creationId xmlns:p14="http://schemas.microsoft.com/office/powerpoint/2010/main" val="1635122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32EAE-314C-7A8F-3B89-67AE7BA63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80425B-2A47-AB5D-A431-003435F0A4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E7AC7-8C89-6AA6-0652-5F94F3FAAEAA}"/>
              </a:ext>
            </a:extLst>
          </p:cNvPr>
          <p:cNvSpPr>
            <a:spLocks noGrp="1"/>
          </p:cNvSpPr>
          <p:nvPr>
            <p:ph type="body" idx="1"/>
          </p:nvPr>
        </p:nvSpPr>
        <p:spPr/>
        <p:txBody>
          <a:bodyPr/>
          <a:lstStyle/>
          <a:p>
            <a:pPr marL="186324" indent="-186324">
              <a:buFont typeface="Arial" panose="020B0604020202020204" pitchFamily="34" charset="0"/>
              <a:buChar char="•"/>
            </a:pPr>
            <a:r>
              <a:rPr lang="en-US" dirty="0"/>
              <a:t>These elements reflect the direction we heard from the community about creating places to gather and improving walkability.</a:t>
            </a:r>
          </a:p>
          <a:p>
            <a:pPr marL="186324" indent="-186324">
              <a:buFont typeface="Arial" panose="020B0604020202020204" pitchFamily="34" charset="0"/>
              <a:buChar char="•"/>
            </a:pPr>
            <a:r>
              <a:rPr lang="en-US" dirty="0"/>
              <a:t>We incorporated a meeting lounge area in response to requests for seating and comfortable spaces to pause and spend time downtown.</a:t>
            </a:r>
          </a:p>
          <a:p>
            <a:pPr marL="186324" indent="-186324">
              <a:buFont typeface="Arial" panose="020B0604020202020204" pitchFamily="34" charset="0"/>
              <a:buChar char="•"/>
            </a:pPr>
            <a:r>
              <a:rPr lang="en-US" dirty="0"/>
              <a:t>The new pedestrian crossing responds directly to concerns about crossing safety and interconnecting a future trail.</a:t>
            </a:r>
          </a:p>
          <a:p>
            <a:pPr marL="186324" indent="-186324">
              <a:buFont typeface="Arial" panose="020B0604020202020204" pitchFamily="34" charset="0"/>
              <a:buChar char="•"/>
            </a:pPr>
            <a:r>
              <a:rPr lang="en-US" dirty="0"/>
              <a:t>The art panels and public realm features help reinforce downtown character without overwhelming the streetscape.</a:t>
            </a:r>
          </a:p>
          <a:p>
            <a:pPr marL="174982" indent="-174982"/>
            <a:endParaRPr lang="en-US" dirty="0"/>
          </a:p>
          <a:p>
            <a:pPr marL="233309" indent="-233309">
              <a:buFont typeface="+mj-lt"/>
              <a:buAutoNum type="arabicPeriod"/>
            </a:pPr>
            <a:r>
              <a:rPr lang="en-US" b="1" dirty="0">
                <a:solidFill>
                  <a:srgbClr val="FF0000"/>
                </a:solidFill>
              </a:rPr>
              <a:t>Panel based art features will be located near the pedestrian crossings.</a:t>
            </a:r>
          </a:p>
          <a:p>
            <a:pPr marL="233309" indent="-233309">
              <a:buFont typeface="+mj-lt"/>
              <a:buAutoNum type="arabicPeriod"/>
            </a:pPr>
            <a:r>
              <a:rPr lang="en-US" b="1" dirty="0">
                <a:solidFill>
                  <a:srgbClr val="FF0000"/>
                </a:solidFill>
              </a:rPr>
              <a:t>Bioretention bump outs will be incorporated to enhance the streetscape and support stormwater management.</a:t>
            </a:r>
          </a:p>
          <a:p>
            <a:pPr marL="233309" indent="-233309">
              <a:buFont typeface="+mj-lt"/>
              <a:buAutoNum type="arabicPeriod"/>
            </a:pPr>
            <a:r>
              <a:rPr lang="en-US" b="1" dirty="0">
                <a:solidFill>
                  <a:srgbClr val="FF0000"/>
                </a:solidFill>
              </a:rPr>
              <a:t>A new pedestrian crossing will be installed to allow pedestrians to safely access and gather near the Meeting Lounge Area.</a:t>
            </a:r>
          </a:p>
          <a:p>
            <a:pPr marL="233309" indent="-233309">
              <a:buFont typeface="+mj-lt"/>
              <a:buAutoNum type="arabicPeriod"/>
            </a:pPr>
            <a:r>
              <a:rPr lang="en-US" b="1" dirty="0">
                <a:solidFill>
                  <a:srgbClr val="FF0000"/>
                </a:solidFill>
              </a:rPr>
              <a:t>The Meeting Lounge Area will be located here, creating a comfortable place to gather.</a:t>
            </a:r>
          </a:p>
          <a:p>
            <a:pPr marL="233309" indent="-233309">
              <a:buFont typeface="+mj-lt"/>
              <a:buAutoNum type="arabicPeriod"/>
            </a:pPr>
            <a:endParaRPr lang="en-US" b="1" dirty="0"/>
          </a:p>
          <a:p>
            <a:pPr marL="233309" indent="-233309">
              <a:buFont typeface="+mj-lt"/>
              <a:buAutoNum type="arabicPeriod"/>
            </a:pPr>
            <a:endParaRPr lang="en-US" b="1" dirty="0"/>
          </a:p>
          <a:p>
            <a:endParaRPr lang="en-CA" b="1" dirty="0"/>
          </a:p>
        </p:txBody>
      </p:sp>
      <p:sp>
        <p:nvSpPr>
          <p:cNvPr id="4" name="Slide Number Placeholder 3">
            <a:extLst>
              <a:ext uri="{FF2B5EF4-FFF2-40B4-BE49-F238E27FC236}">
                <a16:creationId xmlns:a16="http://schemas.microsoft.com/office/drawing/2014/main" id="{D3EDE47D-680D-CA56-0810-3C2167A184DA}"/>
              </a:ext>
            </a:extLst>
          </p:cNvPr>
          <p:cNvSpPr>
            <a:spLocks noGrp="1"/>
          </p:cNvSpPr>
          <p:nvPr>
            <p:ph type="sldNum" sz="quarter" idx="5"/>
          </p:nvPr>
        </p:nvSpPr>
        <p:spPr/>
        <p:txBody>
          <a:bodyPr/>
          <a:lstStyle/>
          <a:p>
            <a:fld id="{E86109DE-4058-CA48-833B-08A6E8BEC949}" type="slidenum">
              <a:rPr lang="en-US" smtClean="0"/>
              <a:t>3</a:t>
            </a:fld>
            <a:endParaRPr lang="en-US"/>
          </a:p>
        </p:txBody>
      </p:sp>
    </p:spTree>
    <p:extLst>
      <p:ext uri="{BB962C8B-B14F-4D97-AF65-F5344CB8AC3E}">
        <p14:creationId xmlns:p14="http://schemas.microsoft.com/office/powerpoint/2010/main" val="4218955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BF8FF-F8A3-D80B-F83F-222EC6D1C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42E27-CC5B-193A-3F47-C4C9A829D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A6A01-F69C-B6A9-10E5-4F2AC3829FB1}"/>
              </a:ext>
            </a:extLst>
          </p:cNvPr>
          <p:cNvSpPr>
            <a:spLocks noGrp="1"/>
          </p:cNvSpPr>
          <p:nvPr>
            <p:ph type="body" idx="1"/>
          </p:nvPr>
        </p:nvSpPr>
        <p:spPr/>
        <p:txBody>
          <a:bodyPr/>
          <a:lstStyle/>
          <a:p>
            <a:pPr marL="186324" indent="-186324">
              <a:buFont typeface="Arial" panose="020B0604020202020204" pitchFamily="34" charset="0"/>
              <a:buChar char="•"/>
            </a:pPr>
            <a:r>
              <a:rPr lang="en-US" dirty="0"/>
              <a:t>Modular seating supports everyday use and gives flexibility for events and seasonal programming.</a:t>
            </a:r>
          </a:p>
          <a:p>
            <a:pPr marL="186324" indent="-186324">
              <a:buFont typeface="Arial" panose="020B0604020202020204" pitchFamily="34" charset="0"/>
              <a:buChar char="•"/>
            </a:pPr>
            <a:r>
              <a:rPr lang="en-US" dirty="0"/>
              <a:t>Permeable interlocking pavers support stormwater management and help reduce runoff where conditions allow.</a:t>
            </a:r>
          </a:p>
          <a:p>
            <a:pPr marL="186324" indent="-186324">
              <a:buFont typeface="Arial" panose="020B0604020202020204" pitchFamily="34" charset="0"/>
              <a:buChar char="•"/>
            </a:pPr>
            <a:r>
              <a:rPr lang="en-US" dirty="0"/>
              <a:t>Tree pits and bioretention features add greenery, shade, and comfort while also improving drainage performance.</a:t>
            </a:r>
          </a:p>
          <a:p>
            <a:pPr marL="186324" indent="-186324">
              <a:buFont typeface="Arial" panose="020B0604020202020204" pitchFamily="34" charset="0"/>
              <a:buChar char="•"/>
            </a:pPr>
            <a:r>
              <a:rPr lang="en-US" dirty="0"/>
              <a:t>These features are intended to enhance the appearance of Main Street while functioning well over the long term.</a:t>
            </a:r>
          </a:p>
          <a:p>
            <a:pPr marL="0" indent="0">
              <a:buNone/>
            </a:pPr>
            <a:endParaRPr lang="en-US" dirty="0"/>
          </a:p>
          <a:p>
            <a:pPr marL="233309" indent="-233309">
              <a:buFont typeface="+mj-lt"/>
              <a:buAutoNum type="arabicPeriod"/>
            </a:pPr>
            <a:r>
              <a:rPr lang="en-US" b="1" dirty="0">
                <a:solidFill>
                  <a:srgbClr val="FF0000"/>
                </a:solidFill>
              </a:rPr>
              <a:t>Panel based are features will be located near the pedestrian crossings.</a:t>
            </a:r>
          </a:p>
          <a:p>
            <a:pPr marL="233309" indent="-233309" defTabSz="933237">
              <a:buFont typeface="+mj-lt"/>
              <a:buAutoNum type="arabicPeriod"/>
            </a:pPr>
            <a:r>
              <a:rPr lang="en-US" b="1" dirty="0">
                <a:solidFill>
                  <a:srgbClr val="FF0000"/>
                </a:solidFill>
              </a:rPr>
              <a:t>Bioretention tree pits will be incorporated to enhance the streetscape and support improved drainage.</a:t>
            </a:r>
          </a:p>
          <a:p>
            <a:pPr marL="233309" indent="-233309">
              <a:buFont typeface="+mj-lt"/>
              <a:buAutoNum type="arabicPeriod"/>
            </a:pPr>
            <a:r>
              <a:rPr lang="en-US" b="1" dirty="0">
                <a:solidFill>
                  <a:srgbClr val="FF0000"/>
                </a:solidFill>
              </a:rPr>
              <a:t>Permeable pavers will be located within the boulevard between the curb and the sidewalk. Water will infiltrate through the permeable surface and filter into the underlying granular layers, which provide stormwater storage.</a:t>
            </a:r>
          </a:p>
          <a:p>
            <a:pPr marL="233309" indent="-233309" defTabSz="933237">
              <a:buFont typeface="+mj-lt"/>
              <a:buAutoNum type="arabicPeriod"/>
            </a:pPr>
            <a:r>
              <a:rPr lang="en-US" b="1" dirty="0">
                <a:solidFill>
                  <a:srgbClr val="FF0000"/>
                </a:solidFill>
              </a:rPr>
              <a:t>Modular seating will be located within the boulevard bump outs surrounding the Church Street intersection.</a:t>
            </a:r>
          </a:p>
          <a:p>
            <a:pPr marL="233309" indent="-233309">
              <a:buFont typeface="+mj-lt"/>
              <a:buAutoNum type="arabicPeriod"/>
            </a:pPr>
            <a:endParaRPr lang="en-US" b="1" dirty="0"/>
          </a:p>
          <a:p>
            <a:pPr marL="233309" indent="-233309">
              <a:buFont typeface="+mj-lt"/>
              <a:buAutoNum type="arabicPeriod"/>
            </a:pPr>
            <a:endParaRPr lang="en-US" b="1" dirty="0"/>
          </a:p>
          <a:p>
            <a:endParaRPr lang="en-CA" b="1" dirty="0"/>
          </a:p>
        </p:txBody>
      </p:sp>
      <p:sp>
        <p:nvSpPr>
          <p:cNvPr id="4" name="Slide Number Placeholder 3">
            <a:extLst>
              <a:ext uri="{FF2B5EF4-FFF2-40B4-BE49-F238E27FC236}">
                <a16:creationId xmlns:a16="http://schemas.microsoft.com/office/drawing/2014/main" id="{FCF53546-E3DD-888F-2FE1-7682BAABDFAA}"/>
              </a:ext>
            </a:extLst>
          </p:cNvPr>
          <p:cNvSpPr>
            <a:spLocks noGrp="1"/>
          </p:cNvSpPr>
          <p:nvPr>
            <p:ph type="sldNum" sz="quarter" idx="5"/>
          </p:nvPr>
        </p:nvSpPr>
        <p:spPr/>
        <p:txBody>
          <a:bodyPr/>
          <a:lstStyle/>
          <a:p>
            <a:fld id="{E86109DE-4058-CA48-833B-08A6E8BEC949}" type="slidenum">
              <a:rPr lang="en-US" smtClean="0"/>
              <a:t>4</a:t>
            </a:fld>
            <a:endParaRPr lang="en-US"/>
          </a:p>
        </p:txBody>
      </p:sp>
    </p:spTree>
    <p:extLst>
      <p:ext uri="{BB962C8B-B14F-4D97-AF65-F5344CB8AC3E}">
        <p14:creationId xmlns:p14="http://schemas.microsoft.com/office/powerpoint/2010/main" val="1446704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CD12F-DFAD-2B01-254C-BC989346F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D48D1-EFD8-B141-06C9-CCAC3EC271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F31E7-45B5-3F29-E107-F63B69137FFD}"/>
              </a:ext>
            </a:extLst>
          </p:cNvPr>
          <p:cNvSpPr>
            <a:spLocks noGrp="1"/>
          </p:cNvSpPr>
          <p:nvPr>
            <p:ph type="body" idx="1"/>
          </p:nvPr>
        </p:nvSpPr>
        <p:spPr/>
        <p:txBody>
          <a:bodyPr/>
          <a:lstStyle/>
          <a:p>
            <a:pPr marL="186324" indent="-186324">
              <a:buFont typeface="Arial" panose="020B0604020202020204" pitchFamily="34" charset="0"/>
              <a:buChar char="•"/>
            </a:pPr>
            <a:r>
              <a:rPr lang="en-US" dirty="0"/>
              <a:t>Gateway elements help define downtown and reinforce a sense of place for residents and visitors.</a:t>
            </a:r>
          </a:p>
          <a:p>
            <a:pPr marL="186324" indent="-186324">
              <a:buFont typeface="Arial" panose="020B0604020202020204" pitchFamily="34" charset="0"/>
              <a:buChar char="•"/>
            </a:pPr>
            <a:r>
              <a:rPr lang="en-US" dirty="0"/>
              <a:t>Materials and green infrastructure choices are being evaluated for durability, maintenance, and long-term value.</a:t>
            </a:r>
          </a:p>
          <a:p>
            <a:pPr marL="174982" indent="-174982"/>
            <a:endParaRPr lang="en-US" dirty="0"/>
          </a:p>
          <a:p>
            <a:pPr marL="233309" indent="-233309">
              <a:buFont typeface="+mj-lt"/>
              <a:buAutoNum type="arabicPeriod"/>
            </a:pPr>
            <a:r>
              <a:rPr lang="en-US" b="1" dirty="0">
                <a:solidFill>
                  <a:srgbClr val="FF0000"/>
                </a:solidFill>
              </a:rPr>
              <a:t>Panel based art features are proposed near the Park Drive intersection.</a:t>
            </a:r>
          </a:p>
          <a:p>
            <a:pPr marL="233309" indent="-233309">
              <a:buFont typeface="+mj-lt"/>
              <a:buAutoNum type="arabicPeriod"/>
            </a:pPr>
            <a:r>
              <a:rPr lang="en-US" b="1" dirty="0">
                <a:solidFill>
                  <a:srgbClr val="FF0000"/>
                </a:solidFill>
              </a:rPr>
              <a:t>Bioretention bump outs are also proposed at the Park Drive intersection to support stormwater management and add greenery.</a:t>
            </a:r>
          </a:p>
          <a:p>
            <a:pPr marL="233309" indent="-233309">
              <a:buFont typeface="+mj-lt"/>
              <a:buAutoNum type="arabicPeriod"/>
            </a:pPr>
            <a:r>
              <a:rPr lang="en-US" b="1" dirty="0">
                <a:solidFill>
                  <a:srgbClr val="FF0000"/>
                </a:solidFill>
              </a:rPr>
              <a:t>Permeable pavers are proposed within the boulevard between the curb and sidewalk throughout the project limits, where feasible.</a:t>
            </a:r>
          </a:p>
          <a:p>
            <a:pPr marL="233309" indent="-233309">
              <a:buFont typeface="+mj-lt"/>
              <a:buAutoNum type="arabicPeriod"/>
            </a:pPr>
            <a:r>
              <a:rPr lang="en-US" b="1" dirty="0">
                <a:solidFill>
                  <a:srgbClr val="FF0000"/>
                </a:solidFill>
              </a:rPr>
              <a:t>A gateway public art feature, similar to the example shown on the slide, is proposed at Park Drive.</a:t>
            </a:r>
          </a:p>
          <a:p>
            <a:endParaRPr lang="en-CA" b="1" dirty="0"/>
          </a:p>
        </p:txBody>
      </p:sp>
      <p:sp>
        <p:nvSpPr>
          <p:cNvPr id="4" name="Slide Number Placeholder 3">
            <a:extLst>
              <a:ext uri="{FF2B5EF4-FFF2-40B4-BE49-F238E27FC236}">
                <a16:creationId xmlns:a16="http://schemas.microsoft.com/office/drawing/2014/main" id="{99E73EE4-45B1-F000-35E1-7E2C544AAE6B}"/>
              </a:ext>
            </a:extLst>
          </p:cNvPr>
          <p:cNvSpPr>
            <a:spLocks noGrp="1"/>
          </p:cNvSpPr>
          <p:nvPr>
            <p:ph type="sldNum" sz="quarter" idx="5"/>
          </p:nvPr>
        </p:nvSpPr>
        <p:spPr/>
        <p:txBody>
          <a:bodyPr/>
          <a:lstStyle/>
          <a:p>
            <a:fld id="{E86109DE-4058-CA48-833B-08A6E8BEC949}" type="slidenum">
              <a:rPr lang="en-US" smtClean="0"/>
              <a:t>5</a:t>
            </a:fld>
            <a:endParaRPr lang="en-US"/>
          </a:p>
        </p:txBody>
      </p:sp>
    </p:spTree>
    <p:extLst>
      <p:ext uri="{BB962C8B-B14F-4D97-AF65-F5344CB8AC3E}">
        <p14:creationId xmlns:p14="http://schemas.microsoft.com/office/powerpoint/2010/main" val="3644447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9DD6"/>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CC5CB30-9767-764A-F532-C34971F85D26}"/>
              </a:ext>
            </a:extLst>
          </p:cNvPr>
          <p:cNvPicPr>
            <a:picLocks noChangeAspect="1"/>
          </p:cNvPicPr>
          <p:nvPr userDrawn="1"/>
        </p:nvPicPr>
        <p:blipFill>
          <a:blip r:embed="rId2"/>
          <a:srcRect/>
          <a:stretch>
            <a:fillRect/>
          </a:stretch>
        </p:blipFill>
        <p:spPr>
          <a:xfrm>
            <a:off x="1295128" y="1111052"/>
            <a:ext cx="2788964" cy="572192"/>
          </a:xfrm>
          <a:prstGeom prst="rect">
            <a:avLst/>
          </a:prstGeom>
        </p:spPr>
      </p:pic>
      <p:sp>
        <p:nvSpPr>
          <p:cNvPr id="12" name="Rectangle 7">
            <a:extLst>
              <a:ext uri="{FF2B5EF4-FFF2-40B4-BE49-F238E27FC236}">
                <a16:creationId xmlns:a16="http://schemas.microsoft.com/office/drawing/2014/main" id="{84BE5659-7913-23AA-CAC4-BE32DD4FFD6A}"/>
              </a:ext>
            </a:extLst>
          </p:cNvPr>
          <p:cNvSpPr/>
          <p:nvPr userDrawn="1"/>
        </p:nvSpPr>
        <p:spPr>
          <a:xfrm>
            <a:off x="10439400" y="-290074"/>
            <a:ext cx="8403581" cy="10867148"/>
          </a:xfrm>
          <a:custGeom>
            <a:avLst/>
            <a:gdLst>
              <a:gd name="connsiteX0" fmla="*/ 0 w 6381803"/>
              <a:gd name="connsiteY0" fmla="*/ 0 h 10287000"/>
              <a:gd name="connsiteX1" fmla="*/ 6381803 w 6381803"/>
              <a:gd name="connsiteY1" fmla="*/ 0 h 10287000"/>
              <a:gd name="connsiteX2" fmla="*/ 6381803 w 6381803"/>
              <a:gd name="connsiteY2" fmla="*/ 10287000 h 10287000"/>
              <a:gd name="connsiteX3" fmla="*/ 0 w 6381803"/>
              <a:gd name="connsiteY3" fmla="*/ 10287000 h 10287000"/>
              <a:gd name="connsiteX4" fmla="*/ 0 w 6381803"/>
              <a:gd name="connsiteY4" fmla="*/ 0 h 10287000"/>
              <a:gd name="connsiteX0" fmla="*/ 1628078 w 8009881"/>
              <a:gd name="connsiteY0" fmla="*/ 0 h 10287000"/>
              <a:gd name="connsiteX1" fmla="*/ 8009881 w 8009881"/>
              <a:gd name="connsiteY1" fmla="*/ 0 h 10287000"/>
              <a:gd name="connsiteX2" fmla="*/ 8009881 w 8009881"/>
              <a:gd name="connsiteY2" fmla="*/ 10287000 h 10287000"/>
              <a:gd name="connsiteX3" fmla="*/ 0 w 8009881"/>
              <a:gd name="connsiteY3" fmla="*/ 10264697 h 10287000"/>
              <a:gd name="connsiteX4" fmla="*/ 1628078 w 8009881"/>
              <a:gd name="connsiteY4" fmla="*/ 0 h 10287000"/>
              <a:gd name="connsiteX0" fmla="*/ 1640778 w 8022581"/>
              <a:gd name="connsiteY0" fmla="*/ 0 h 10315497"/>
              <a:gd name="connsiteX1" fmla="*/ 8022581 w 8022581"/>
              <a:gd name="connsiteY1" fmla="*/ 0 h 10315497"/>
              <a:gd name="connsiteX2" fmla="*/ 8022581 w 8022581"/>
              <a:gd name="connsiteY2" fmla="*/ 10287000 h 10315497"/>
              <a:gd name="connsiteX3" fmla="*/ 0 w 8022581"/>
              <a:gd name="connsiteY3" fmla="*/ 10315497 h 10315497"/>
              <a:gd name="connsiteX4" fmla="*/ 1640778 w 8022581"/>
              <a:gd name="connsiteY4" fmla="*/ 0 h 10315497"/>
              <a:gd name="connsiteX0" fmla="*/ 2109701 w 8022581"/>
              <a:gd name="connsiteY0" fmla="*/ 23446 h 10315497"/>
              <a:gd name="connsiteX1" fmla="*/ 8022581 w 8022581"/>
              <a:gd name="connsiteY1" fmla="*/ 0 h 10315497"/>
              <a:gd name="connsiteX2" fmla="*/ 8022581 w 8022581"/>
              <a:gd name="connsiteY2" fmla="*/ 10287000 h 10315497"/>
              <a:gd name="connsiteX3" fmla="*/ 0 w 8022581"/>
              <a:gd name="connsiteY3" fmla="*/ 10315497 h 10315497"/>
              <a:gd name="connsiteX4" fmla="*/ 2109701 w 8022581"/>
              <a:gd name="connsiteY4" fmla="*/ 23446 h 10315497"/>
              <a:gd name="connsiteX0" fmla="*/ 1758009 w 8022581"/>
              <a:gd name="connsiteY0" fmla="*/ 0 h 10385835"/>
              <a:gd name="connsiteX1" fmla="*/ 8022581 w 8022581"/>
              <a:gd name="connsiteY1" fmla="*/ 70338 h 10385835"/>
              <a:gd name="connsiteX2" fmla="*/ 8022581 w 8022581"/>
              <a:gd name="connsiteY2" fmla="*/ 10357338 h 10385835"/>
              <a:gd name="connsiteX3" fmla="*/ 0 w 8022581"/>
              <a:gd name="connsiteY3" fmla="*/ 10385835 h 10385835"/>
              <a:gd name="connsiteX4" fmla="*/ 1758009 w 8022581"/>
              <a:gd name="connsiteY4" fmla="*/ 0 h 10385835"/>
              <a:gd name="connsiteX0" fmla="*/ 1758009 w 8035107"/>
              <a:gd name="connsiteY0" fmla="*/ 4818 h 10390653"/>
              <a:gd name="connsiteX1" fmla="*/ 8035107 w 8035107"/>
              <a:gd name="connsiteY1" fmla="*/ 0 h 10390653"/>
              <a:gd name="connsiteX2" fmla="*/ 8022581 w 8035107"/>
              <a:gd name="connsiteY2" fmla="*/ 10362156 h 10390653"/>
              <a:gd name="connsiteX3" fmla="*/ 0 w 8035107"/>
              <a:gd name="connsiteY3" fmla="*/ 10390653 h 10390653"/>
              <a:gd name="connsiteX4" fmla="*/ 1758009 w 8035107"/>
              <a:gd name="connsiteY4" fmla="*/ 4818 h 1039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107" h="10390653">
                <a:moveTo>
                  <a:pt x="1758009" y="4818"/>
                </a:moveTo>
                <a:lnTo>
                  <a:pt x="8035107" y="0"/>
                </a:lnTo>
                <a:cubicBezTo>
                  <a:pt x="8030932" y="3454052"/>
                  <a:pt x="8026756" y="6908104"/>
                  <a:pt x="8022581" y="10362156"/>
                </a:cubicBezTo>
                <a:lnTo>
                  <a:pt x="0" y="10390653"/>
                </a:lnTo>
                <a:lnTo>
                  <a:pt x="1758009" y="4818"/>
                </a:lnTo>
                <a:close/>
              </a:path>
            </a:pathLst>
          </a:custGeom>
          <a:solidFill>
            <a:srgbClr val="002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C5B9216D-703A-BE1A-3572-8E009B551BFA}"/>
              </a:ext>
            </a:extLst>
          </p:cNvPr>
          <p:cNvSpPr>
            <a:spLocks noGrp="1"/>
          </p:cNvSpPr>
          <p:nvPr>
            <p:ph type="pic" sz="quarter" idx="4294967295"/>
          </p:nvPr>
        </p:nvSpPr>
        <p:spPr>
          <a:xfrm>
            <a:off x="10439400" y="-290074"/>
            <a:ext cx="8267701" cy="10822641"/>
          </a:xfrm>
          <a:custGeom>
            <a:avLst/>
            <a:gdLst>
              <a:gd name="connsiteX0" fmla="*/ 0 w 10401300"/>
              <a:gd name="connsiteY0" fmla="*/ 0 h 8420100"/>
              <a:gd name="connsiteX1" fmla="*/ 10401300 w 10401300"/>
              <a:gd name="connsiteY1" fmla="*/ 0 h 8420100"/>
              <a:gd name="connsiteX2" fmla="*/ 10401300 w 10401300"/>
              <a:gd name="connsiteY2" fmla="*/ 8420100 h 8420100"/>
              <a:gd name="connsiteX3" fmla="*/ 0 w 10401300"/>
              <a:gd name="connsiteY3" fmla="*/ 8420100 h 8420100"/>
              <a:gd name="connsiteX4" fmla="*/ 0 w 10401300"/>
              <a:gd name="connsiteY4" fmla="*/ 0 h 8420100"/>
              <a:gd name="connsiteX0" fmla="*/ 2026024 w 12427324"/>
              <a:gd name="connsiteY0" fmla="*/ 0 h 8581465"/>
              <a:gd name="connsiteX1" fmla="*/ 12427324 w 12427324"/>
              <a:gd name="connsiteY1" fmla="*/ 0 h 8581465"/>
              <a:gd name="connsiteX2" fmla="*/ 12427324 w 12427324"/>
              <a:gd name="connsiteY2" fmla="*/ 8420100 h 8581465"/>
              <a:gd name="connsiteX3" fmla="*/ 0 w 12427324"/>
              <a:gd name="connsiteY3" fmla="*/ 8581465 h 8581465"/>
              <a:gd name="connsiteX4" fmla="*/ 2026024 w 12427324"/>
              <a:gd name="connsiteY4" fmla="*/ 0 h 8581465"/>
              <a:gd name="connsiteX0" fmla="*/ 4446494 w 12427324"/>
              <a:gd name="connsiteY0" fmla="*/ 0 h 8635253"/>
              <a:gd name="connsiteX1" fmla="*/ 12427324 w 12427324"/>
              <a:gd name="connsiteY1" fmla="*/ 53788 h 8635253"/>
              <a:gd name="connsiteX2" fmla="*/ 12427324 w 12427324"/>
              <a:gd name="connsiteY2" fmla="*/ 8473888 h 8635253"/>
              <a:gd name="connsiteX3" fmla="*/ 0 w 12427324"/>
              <a:gd name="connsiteY3" fmla="*/ 8635253 h 8635253"/>
              <a:gd name="connsiteX4" fmla="*/ 4446494 w 12427324"/>
              <a:gd name="connsiteY4" fmla="*/ 0 h 8635253"/>
              <a:gd name="connsiteX0" fmla="*/ 1828800 w 9809630"/>
              <a:gd name="connsiteY0" fmla="*/ 0 h 10822641"/>
              <a:gd name="connsiteX1" fmla="*/ 9809630 w 9809630"/>
              <a:gd name="connsiteY1" fmla="*/ 53788 h 10822641"/>
              <a:gd name="connsiteX2" fmla="*/ 9809630 w 9809630"/>
              <a:gd name="connsiteY2" fmla="*/ 8473888 h 10822641"/>
              <a:gd name="connsiteX3" fmla="*/ 0 w 9809630"/>
              <a:gd name="connsiteY3" fmla="*/ 10822641 h 10822641"/>
              <a:gd name="connsiteX4" fmla="*/ 1828800 w 9809630"/>
              <a:gd name="connsiteY4" fmla="*/ 0 h 10822641"/>
              <a:gd name="connsiteX0" fmla="*/ 1828800 w 9809630"/>
              <a:gd name="connsiteY0" fmla="*/ 0 h 10822641"/>
              <a:gd name="connsiteX1" fmla="*/ 9809630 w 9809630"/>
              <a:gd name="connsiteY1" fmla="*/ 53788 h 10822641"/>
              <a:gd name="connsiteX2" fmla="*/ 8267701 w 9809630"/>
              <a:gd name="connsiteY2" fmla="*/ 10732994 h 10822641"/>
              <a:gd name="connsiteX3" fmla="*/ 0 w 9809630"/>
              <a:gd name="connsiteY3" fmla="*/ 10822641 h 10822641"/>
              <a:gd name="connsiteX4" fmla="*/ 1828800 w 9809630"/>
              <a:gd name="connsiteY4" fmla="*/ 0 h 10822641"/>
              <a:gd name="connsiteX0" fmla="*/ 1828800 w 8267701"/>
              <a:gd name="connsiteY0" fmla="*/ 0 h 10822641"/>
              <a:gd name="connsiteX1" fmla="*/ 8124265 w 8267701"/>
              <a:gd name="connsiteY1" fmla="*/ 0 h 10822641"/>
              <a:gd name="connsiteX2" fmla="*/ 8267701 w 8267701"/>
              <a:gd name="connsiteY2" fmla="*/ 10732994 h 10822641"/>
              <a:gd name="connsiteX3" fmla="*/ 0 w 8267701"/>
              <a:gd name="connsiteY3" fmla="*/ 10822641 h 10822641"/>
              <a:gd name="connsiteX4" fmla="*/ 1828800 w 8267701"/>
              <a:gd name="connsiteY4" fmla="*/ 0 h 1082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01" h="10822641">
                <a:moveTo>
                  <a:pt x="1828800" y="0"/>
                </a:moveTo>
                <a:lnTo>
                  <a:pt x="8124265" y="0"/>
                </a:lnTo>
                <a:lnTo>
                  <a:pt x="8267701" y="10732994"/>
                </a:lnTo>
                <a:lnTo>
                  <a:pt x="0" y="10822641"/>
                </a:lnTo>
                <a:lnTo>
                  <a:pt x="1828800" y="0"/>
                </a:lnTo>
                <a:close/>
              </a:path>
            </a:pathLst>
          </a:custGeom>
          <a:solidFill>
            <a:srgbClr val="009DD6"/>
          </a:solidFill>
        </p:spPr>
        <p:txBody>
          <a:bodyPr/>
          <a:lstStyle/>
          <a:p>
            <a:endParaRPr lang="en-US">
              <a:noFill/>
            </a:endParaRPr>
          </a:p>
        </p:txBody>
      </p:sp>
      <p:sp>
        <p:nvSpPr>
          <p:cNvPr id="10" name="TextBox 6">
            <a:extLst>
              <a:ext uri="{FF2B5EF4-FFF2-40B4-BE49-F238E27FC236}">
                <a16:creationId xmlns:a16="http://schemas.microsoft.com/office/drawing/2014/main" id="{594B3FAC-7C0E-60CB-DD61-C6A6A1BBC243}"/>
              </a:ext>
            </a:extLst>
          </p:cNvPr>
          <p:cNvSpPr txBox="1"/>
          <p:nvPr userDrawn="1"/>
        </p:nvSpPr>
        <p:spPr>
          <a:xfrm>
            <a:off x="7823937"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11" name="Text Placeholder 8">
            <a:extLst>
              <a:ext uri="{FF2B5EF4-FFF2-40B4-BE49-F238E27FC236}">
                <a16:creationId xmlns:a16="http://schemas.microsoft.com/office/drawing/2014/main" id="{EC05D0D5-0779-E9B6-E2A6-02170BAD910E}"/>
              </a:ext>
            </a:extLst>
          </p:cNvPr>
          <p:cNvSpPr>
            <a:spLocks noGrp="1"/>
          </p:cNvSpPr>
          <p:nvPr>
            <p:ph type="body" sz="quarter" idx="11" hasCustomPrompt="1"/>
          </p:nvPr>
        </p:nvSpPr>
        <p:spPr>
          <a:xfrm>
            <a:off x="4031432" y="9123188"/>
            <a:ext cx="4172818"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12" name="Picture 11">
            <a:extLst>
              <a:ext uri="{FF2B5EF4-FFF2-40B4-BE49-F238E27FC236}">
                <a16:creationId xmlns:a16="http://schemas.microsoft.com/office/drawing/2014/main" id="{1D1E4557-3846-34F1-C295-B0F83E9BACFE}"/>
              </a:ext>
            </a:extLst>
          </p:cNvPr>
          <p:cNvPicPr/>
          <p:nvPr userDrawn="1"/>
        </p:nvPicPr>
        <p:blipFill>
          <a:blip r:embed="rId2"/>
          <a:srcRect/>
          <a:stretch>
            <a:fillRect/>
          </a:stretch>
        </p:blipFill>
        <p:spPr>
          <a:xfrm>
            <a:off x="1684976" y="9153759"/>
            <a:ext cx="1661081" cy="340792"/>
          </a:xfrm>
          <a:prstGeom prst="rect">
            <a:avLst/>
          </a:prstGeom>
        </p:spPr>
      </p:pic>
      <p:sp>
        <p:nvSpPr>
          <p:cNvPr id="13" name="AutoShape 7">
            <a:extLst>
              <a:ext uri="{FF2B5EF4-FFF2-40B4-BE49-F238E27FC236}">
                <a16:creationId xmlns:a16="http://schemas.microsoft.com/office/drawing/2014/main" id="{1F888797-FBDF-A377-5F67-AF7F3AF0E0EE}"/>
              </a:ext>
            </a:extLst>
          </p:cNvPr>
          <p:cNvSpPr/>
          <p:nvPr userDrawn="1"/>
        </p:nvSpPr>
        <p:spPr>
          <a:xfrm>
            <a:off x="1684977" y="8562774"/>
            <a:ext cx="7963080" cy="0"/>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73282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09DD6"/>
        </a:solidFill>
        <a:effectLst/>
      </p:bgPr>
    </p:bg>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C5B9216D-703A-BE1A-3572-8E009B551BFA}"/>
              </a:ext>
            </a:extLst>
          </p:cNvPr>
          <p:cNvSpPr>
            <a:spLocks noGrp="1"/>
          </p:cNvSpPr>
          <p:nvPr>
            <p:ph type="pic" sz="quarter" idx="4294967295"/>
          </p:nvPr>
        </p:nvSpPr>
        <p:spPr>
          <a:xfrm>
            <a:off x="10439400" y="-290074"/>
            <a:ext cx="8267701" cy="10822641"/>
          </a:xfrm>
          <a:custGeom>
            <a:avLst/>
            <a:gdLst>
              <a:gd name="connsiteX0" fmla="*/ 0 w 10401300"/>
              <a:gd name="connsiteY0" fmla="*/ 0 h 8420100"/>
              <a:gd name="connsiteX1" fmla="*/ 10401300 w 10401300"/>
              <a:gd name="connsiteY1" fmla="*/ 0 h 8420100"/>
              <a:gd name="connsiteX2" fmla="*/ 10401300 w 10401300"/>
              <a:gd name="connsiteY2" fmla="*/ 8420100 h 8420100"/>
              <a:gd name="connsiteX3" fmla="*/ 0 w 10401300"/>
              <a:gd name="connsiteY3" fmla="*/ 8420100 h 8420100"/>
              <a:gd name="connsiteX4" fmla="*/ 0 w 10401300"/>
              <a:gd name="connsiteY4" fmla="*/ 0 h 8420100"/>
              <a:gd name="connsiteX0" fmla="*/ 2026024 w 12427324"/>
              <a:gd name="connsiteY0" fmla="*/ 0 h 8581465"/>
              <a:gd name="connsiteX1" fmla="*/ 12427324 w 12427324"/>
              <a:gd name="connsiteY1" fmla="*/ 0 h 8581465"/>
              <a:gd name="connsiteX2" fmla="*/ 12427324 w 12427324"/>
              <a:gd name="connsiteY2" fmla="*/ 8420100 h 8581465"/>
              <a:gd name="connsiteX3" fmla="*/ 0 w 12427324"/>
              <a:gd name="connsiteY3" fmla="*/ 8581465 h 8581465"/>
              <a:gd name="connsiteX4" fmla="*/ 2026024 w 12427324"/>
              <a:gd name="connsiteY4" fmla="*/ 0 h 8581465"/>
              <a:gd name="connsiteX0" fmla="*/ 4446494 w 12427324"/>
              <a:gd name="connsiteY0" fmla="*/ 0 h 8635253"/>
              <a:gd name="connsiteX1" fmla="*/ 12427324 w 12427324"/>
              <a:gd name="connsiteY1" fmla="*/ 53788 h 8635253"/>
              <a:gd name="connsiteX2" fmla="*/ 12427324 w 12427324"/>
              <a:gd name="connsiteY2" fmla="*/ 8473888 h 8635253"/>
              <a:gd name="connsiteX3" fmla="*/ 0 w 12427324"/>
              <a:gd name="connsiteY3" fmla="*/ 8635253 h 8635253"/>
              <a:gd name="connsiteX4" fmla="*/ 4446494 w 12427324"/>
              <a:gd name="connsiteY4" fmla="*/ 0 h 8635253"/>
              <a:gd name="connsiteX0" fmla="*/ 1828800 w 9809630"/>
              <a:gd name="connsiteY0" fmla="*/ 0 h 10822641"/>
              <a:gd name="connsiteX1" fmla="*/ 9809630 w 9809630"/>
              <a:gd name="connsiteY1" fmla="*/ 53788 h 10822641"/>
              <a:gd name="connsiteX2" fmla="*/ 9809630 w 9809630"/>
              <a:gd name="connsiteY2" fmla="*/ 8473888 h 10822641"/>
              <a:gd name="connsiteX3" fmla="*/ 0 w 9809630"/>
              <a:gd name="connsiteY3" fmla="*/ 10822641 h 10822641"/>
              <a:gd name="connsiteX4" fmla="*/ 1828800 w 9809630"/>
              <a:gd name="connsiteY4" fmla="*/ 0 h 10822641"/>
              <a:gd name="connsiteX0" fmla="*/ 1828800 w 9809630"/>
              <a:gd name="connsiteY0" fmla="*/ 0 h 10822641"/>
              <a:gd name="connsiteX1" fmla="*/ 9809630 w 9809630"/>
              <a:gd name="connsiteY1" fmla="*/ 53788 h 10822641"/>
              <a:gd name="connsiteX2" fmla="*/ 8267701 w 9809630"/>
              <a:gd name="connsiteY2" fmla="*/ 10732994 h 10822641"/>
              <a:gd name="connsiteX3" fmla="*/ 0 w 9809630"/>
              <a:gd name="connsiteY3" fmla="*/ 10822641 h 10822641"/>
              <a:gd name="connsiteX4" fmla="*/ 1828800 w 9809630"/>
              <a:gd name="connsiteY4" fmla="*/ 0 h 10822641"/>
              <a:gd name="connsiteX0" fmla="*/ 1828800 w 8267701"/>
              <a:gd name="connsiteY0" fmla="*/ 0 h 10822641"/>
              <a:gd name="connsiteX1" fmla="*/ 8124265 w 8267701"/>
              <a:gd name="connsiteY1" fmla="*/ 0 h 10822641"/>
              <a:gd name="connsiteX2" fmla="*/ 8267701 w 8267701"/>
              <a:gd name="connsiteY2" fmla="*/ 10732994 h 10822641"/>
              <a:gd name="connsiteX3" fmla="*/ 0 w 8267701"/>
              <a:gd name="connsiteY3" fmla="*/ 10822641 h 10822641"/>
              <a:gd name="connsiteX4" fmla="*/ 1828800 w 8267701"/>
              <a:gd name="connsiteY4" fmla="*/ 0 h 1082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01" h="10822641">
                <a:moveTo>
                  <a:pt x="1828800" y="0"/>
                </a:moveTo>
                <a:lnTo>
                  <a:pt x="8124265" y="0"/>
                </a:lnTo>
                <a:lnTo>
                  <a:pt x="8267701" y="10732994"/>
                </a:lnTo>
                <a:lnTo>
                  <a:pt x="0" y="10822641"/>
                </a:lnTo>
                <a:lnTo>
                  <a:pt x="1828800" y="0"/>
                </a:lnTo>
                <a:close/>
              </a:path>
            </a:pathLst>
          </a:custGeom>
          <a:solidFill>
            <a:schemeClr val="bg1">
              <a:lumMod val="95000"/>
            </a:schemeClr>
          </a:solidFill>
        </p:spPr>
        <p:txBody>
          <a:bodyPr/>
          <a:lstStyle/>
          <a:p>
            <a:endParaRPr lang="en-US">
              <a:noFill/>
            </a:endParaRPr>
          </a:p>
        </p:txBody>
      </p:sp>
      <p:sp>
        <p:nvSpPr>
          <p:cNvPr id="10" name="TextBox 6">
            <a:extLst>
              <a:ext uri="{FF2B5EF4-FFF2-40B4-BE49-F238E27FC236}">
                <a16:creationId xmlns:a16="http://schemas.microsoft.com/office/drawing/2014/main" id="{594B3FAC-7C0E-60CB-DD61-C6A6A1BBC243}"/>
              </a:ext>
            </a:extLst>
          </p:cNvPr>
          <p:cNvSpPr txBox="1"/>
          <p:nvPr userDrawn="1"/>
        </p:nvSpPr>
        <p:spPr>
          <a:xfrm>
            <a:off x="7823937"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chemeClr val="bg1"/>
                </a:solidFill>
                <a:latin typeface="Poppins SemiBold" pitchFamily="2" charset="77"/>
                <a:cs typeface="Poppins SemiBold" pitchFamily="2" charset="77"/>
              </a:rPr>
              <a:t>‹#›</a:t>
            </a:fld>
            <a:endParaRPr lang="en-US" sz="2000" b="1" spc="40">
              <a:solidFill>
                <a:schemeClr val="bg1"/>
              </a:solidFill>
              <a:latin typeface="Poppins SemiBold" pitchFamily="2" charset="77"/>
              <a:cs typeface="Poppins SemiBold" pitchFamily="2" charset="77"/>
            </a:endParaRPr>
          </a:p>
        </p:txBody>
      </p:sp>
      <p:sp>
        <p:nvSpPr>
          <p:cNvPr id="11" name="Text Placeholder 8">
            <a:extLst>
              <a:ext uri="{FF2B5EF4-FFF2-40B4-BE49-F238E27FC236}">
                <a16:creationId xmlns:a16="http://schemas.microsoft.com/office/drawing/2014/main" id="{EC05D0D5-0779-E9B6-E2A6-02170BAD910E}"/>
              </a:ext>
            </a:extLst>
          </p:cNvPr>
          <p:cNvSpPr>
            <a:spLocks noGrp="1"/>
          </p:cNvSpPr>
          <p:nvPr>
            <p:ph type="body" sz="quarter" idx="11" hasCustomPrompt="1"/>
          </p:nvPr>
        </p:nvSpPr>
        <p:spPr>
          <a:xfrm>
            <a:off x="4031432" y="9123188"/>
            <a:ext cx="4172818" cy="340792"/>
          </a:xfrm>
          <a:prstGeom prst="rect">
            <a:avLst/>
          </a:prstGeom>
        </p:spPr>
        <p:txBody>
          <a:bodyPr/>
          <a:lstStyle>
            <a:lvl1pPr marL="0" indent="0" algn="ctr">
              <a:buNone/>
              <a:defRPr sz="1800" b="0" i="0">
                <a:solidFill>
                  <a:schemeClr val="bg1"/>
                </a:solidFill>
                <a:latin typeface="Poppins" pitchFamily="2" charset="77"/>
                <a:cs typeface="Poppins" pitchFamily="2" charset="77"/>
              </a:defRPr>
            </a:lvl1pPr>
          </a:lstStyle>
          <a:p>
            <a:pPr lvl="0"/>
            <a:r>
              <a:rPr lang="en-US"/>
              <a:t>Presentation Title Here</a:t>
            </a:r>
          </a:p>
        </p:txBody>
      </p:sp>
      <p:sp>
        <p:nvSpPr>
          <p:cNvPr id="13" name="AutoShape 7">
            <a:extLst>
              <a:ext uri="{FF2B5EF4-FFF2-40B4-BE49-F238E27FC236}">
                <a16:creationId xmlns:a16="http://schemas.microsoft.com/office/drawing/2014/main" id="{1F888797-FBDF-A377-5F67-AF7F3AF0E0EE}"/>
              </a:ext>
            </a:extLst>
          </p:cNvPr>
          <p:cNvSpPr/>
          <p:nvPr userDrawn="1"/>
        </p:nvSpPr>
        <p:spPr>
          <a:xfrm>
            <a:off x="1684977" y="8562774"/>
            <a:ext cx="7963080" cy="0"/>
          </a:xfrm>
          <a:prstGeom prst="line">
            <a:avLst/>
          </a:prstGeom>
          <a:ln w="9525" cap="rnd">
            <a:solidFill>
              <a:schemeClr val="bg1"/>
            </a:solidFill>
            <a:prstDash val="solid"/>
            <a:headEnd type="none" w="sm" len="sm"/>
            <a:tailEnd type="none" w="sm" len="sm"/>
          </a:ln>
        </p:spPr>
        <p:txBody>
          <a:bodyPr/>
          <a:lstStyle/>
          <a:p>
            <a:endParaRPr lang="en-US"/>
          </a:p>
        </p:txBody>
      </p:sp>
      <p:pic>
        <p:nvPicPr>
          <p:cNvPr id="2" name="Picture 2">
            <a:extLst>
              <a:ext uri="{FF2B5EF4-FFF2-40B4-BE49-F238E27FC236}">
                <a16:creationId xmlns:a16="http://schemas.microsoft.com/office/drawing/2014/main" id="{CB3225E4-23B3-11C1-D2F7-0805F7DB48C4}"/>
              </a:ext>
            </a:extLst>
          </p:cNvPr>
          <p:cNvPicPr/>
          <p:nvPr userDrawn="1"/>
        </p:nvPicPr>
        <p:blipFill>
          <a:blip r:embed="rId2"/>
          <a:srcRect/>
          <a:stretch>
            <a:fillRect/>
          </a:stretch>
        </p:blipFill>
        <p:spPr>
          <a:xfrm>
            <a:off x="1684976" y="9144983"/>
            <a:ext cx="1661081" cy="340792"/>
          </a:xfrm>
          <a:prstGeom prst="rect">
            <a:avLst/>
          </a:prstGeom>
        </p:spPr>
      </p:pic>
    </p:spTree>
    <p:extLst>
      <p:ext uri="{BB962C8B-B14F-4D97-AF65-F5344CB8AC3E}">
        <p14:creationId xmlns:p14="http://schemas.microsoft.com/office/powerpoint/2010/main" val="141249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A844846-9EBB-A027-59C4-9E4920167F5D}"/>
              </a:ext>
            </a:extLst>
          </p:cNvPr>
          <p:cNvSpPr txBox="1"/>
          <p:nvPr userDrawn="1"/>
        </p:nvSpPr>
        <p:spPr>
          <a:xfrm>
            <a:off x="14764271"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15" name="Text Placeholder 8">
            <a:extLst>
              <a:ext uri="{FF2B5EF4-FFF2-40B4-BE49-F238E27FC236}">
                <a16:creationId xmlns:a16="http://schemas.microsoft.com/office/drawing/2014/main" id="{E5BE6510-D097-6EA7-933B-366C6AC7B566}"/>
              </a:ext>
            </a:extLst>
          </p:cNvPr>
          <p:cNvSpPr>
            <a:spLocks noGrp="1"/>
          </p:cNvSpPr>
          <p:nvPr>
            <p:ph type="body" sz="quarter" idx="11" hasCustomPrompt="1"/>
          </p:nvPr>
        </p:nvSpPr>
        <p:spPr>
          <a:xfrm>
            <a:off x="10083750" y="9123188"/>
            <a:ext cx="4172818"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16" name="Picture 15">
            <a:extLst>
              <a:ext uri="{FF2B5EF4-FFF2-40B4-BE49-F238E27FC236}">
                <a16:creationId xmlns:a16="http://schemas.microsoft.com/office/drawing/2014/main" id="{874779BF-1D4F-E6B7-BCD3-F8B13BBE525C}"/>
              </a:ext>
            </a:extLst>
          </p:cNvPr>
          <p:cNvPicPr/>
          <p:nvPr userDrawn="1"/>
        </p:nvPicPr>
        <p:blipFill>
          <a:blip r:embed="rId2"/>
          <a:srcRect/>
          <a:stretch>
            <a:fillRect/>
          </a:stretch>
        </p:blipFill>
        <p:spPr>
          <a:xfrm>
            <a:off x="7311991" y="9153759"/>
            <a:ext cx="1661081" cy="340792"/>
          </a:xfrm>
          <a:prstGeom prst="rect">
            <a:avLst/>
          </a:prstGeom>
        </p:spPr>
      </p:pic>
      <p:sp>
        <p:nvSpPr>
          <p:cNvPr id="17" name="AutoShape 7">
            <a:extLst>
              <a:ext uri="{FF2B5EF4-FFF2-40B4-BE49-F238E27FC236}">
                <a16:creationId xmlns:a16="http://schemas.microsoft.com/office/drawing/2014/main" id="{57AF0052-C114-DDB5-DE6D-317A7FCD9D1C}"/>
              </a:ext>
            </a:extLst>
          </p:cNvPr>
          <p:cNvSpPr/>
          <p:nvPr userDrawn="1"/>
        </p:nvSpPr>
        <p:spPr>
          <a:xfrm>
            <a:off x="7311991" y="8562774"/>
            <a:ext cx="9291033"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Picture Placeholder 1">
            <a:extLst>
              <a:ext uri="{FF2B5EF4-FFF2-40B4-BE49-F238E27FC236}">
                <a16:creationId xmlns:a16="http://schemas.microsoft.com/office/drawing/2014/main" id="{D8A7B1E5-7B26-75FF-1A1F-89B896575B15}"/>
              </a:ext>
            </a:extLst>
          </p:cNvPr>
          <p:cNvSpPr>
            <a:spLocks noGrp="1"/>
          </p:cNvSpPr>
          <p:nvPr>
            <p:ph type="pic" sz="quarter" idx="4294967295"/>
          </p:nvPr>
        </p:nvSpPr>
        <p:spPr>
          <a:xfrm>
            <a:off x="-87192" y="-77163"/>
            <a:ext cx="8177526" cy="10462991"/>
          </a:xfrm>
          <a:custGeom>
            <a:avLst/>
            <a:gdLst>
              <a:gd name="connsiteX0" fmla="*/ 0 w 10401300"/>
              <a:gd name="connsiteY0" fmla="*/ 0 h 8420100"/>
              <a:gd name="connsiteX1" fmla="*/ 10401300 w 10401300"/>
              <a:gd name="connsiteY1" fmla="*/ 0 h 8420100"/>
              <a:gd name="connsiteX2" fmla="*/ 10401300 w 10401300"/>
              <a:gd name="connsiteY2" fmla="*/ 8420100 h 8420100"/>
              <a:gd name="connsiteX3" fmla="*/ 0 w 10401300"/>
              <a:gd name="connsiteY3" fmla="*/ 8420100 h 8420100"/>
              <a:gd name="connsiteX4" fmla="*/ 0 w 10401300"/>
              <a:gd name="connsiteY4" fmla="*/ 0 h 8420100"/>
              <a:gd name="connsiteX0" fmla="*/ 2026024 w 12427324"/>
              <a:gd name="connsiteY0" fmla="*/ 0 h 8581465"/>
              <a:gd name="connsiteX1" fmla="*/ 12427324 w 12427324"/>
              <a:gd name="connsiteY1" fmla="*/ 0 h 8581465"/>
              <a:gd name="connsiteX2" fmla="*/ 12427324 w 12427324"/>
              <a:gd name="connsiteY2" fmla="*/ 8420100 h 8581465"/>
              <a:gd name="connsiteX3" fmla="*/ 0 w 12427324"/>
              <a:gd name="connsiteY3" fmla="*/ 8581465 h 8581465"/>
              <a:gd name="connsiteX4" fmla="*/ 2026024 w 12427324"/>
              <a:gd name="connsiteY4" fmla="*/ 0 h 8581465"/>
              <a:gd name="connsiteX0" fmla="*/ 4446494 w 12427324"/>
              <a:gd name="connsiteY0" fmla="*/ 0 h 8635253"/>
              <a:gd name="connsiteX1" fmla="*/ 12427324 w 12427324"/>
              <a:gd name="connsiteY1" fmla="*/ 53788 h 8635253"/>
              <a:gd name="connsiteX2" fmla="*/ 12427324 w 12427324"/>
              <a:gd name="connsiteY2" fmla="*/ 8473888 h 8635253"/>
              <a:gd name="connsiteX3" fmla="*/ 0 w 12427324"/>
              <a:gd name="connsiteY3" fmla="*/ 8635253 h 8635253"/>
              <a:gd name="connsiteX4" fmla="*/ 4446494 w 12427324"/>
              <a:gd name="connsiteY4" fmla="*/ 0 h 8635253"/>
              <a:gd name="connsiteX0" fmla="*/ 1828800 w 9809630"/>
              <a:gd name="connsiteY0" fmla="*/ 0 h 10822641"/>
              <a:gd name="connsiteX1" fmla="*/ 9809630 w 9809630"/>
              <a:gd name="connsiteY1" fmla="*/ 53788 h 10822641"/>
              <a:gd name="connsiteX2" fmla="*/ 9809630 w 9809630"/>
              <a:gd name="connsiteY2" fmla="*/ 8473888 h 10822641"/>
              <a:gd name="connsiteX3" fmla="*/ 0 w 9809630"/>
              <a:gd name="connsiteY3" fmla="*/ 10822641 h 10822641"/>
              <a:gd name="connsiteX4" fmla="*/ 1828800 w 9809630"/>
              <a:gd name="connsiteY4" fmla="*/ 0 h 10822641"/>
              <a:gd name="connsiteX0" fmla="*/ 1828800 w 9809630"/>
              <a:gd name="connsiteY0" fmla="*/ 0 h 10822641"/>
              <a:gd name="connsiteX1" fmla="*/ 9809630 w 9809630"/>
              <a:gd name="connsiteY1" fmla="*/ 53788 h 10822641"/>
              <a:gd name="connsiteX2" fmla="*/ 8267701 w 9809630"/>
              <a:gd name="connsiteY2" fmla="*/ 10732994 h 10822641"/>
              <a:gd name="connsiteX3" fmla="*/ 0 w 9809630"/>
              <a:gd name="connsiteY3" fmla="*/ 10822641 h 10822641"/>
              <a:gd name="connsiteX4" fmla="*/ 1828800 w 9809630"/>
              <a:gd name="connsiteY4" fmla="*/ 0 h 10822641"/>
              <a:gd name="connsiteX0" fmla="*/ 1828800 w 8267701"/>
              <a:gd name="connsiteY0" fmla="*/ 0 h 10822641"/>
              <a:gd name="connsiteX1" fmla="*/ 8124265 w 8267701"/>
              <a:gd name="connsiteY1" fmla="*/ 0 h 10822641"/>
              <a:gd name="connsiteX2" fmla="*/ 8267701 w 8267701"/>
              <a:gd name="connsiteY2" fmla="*/ 10732994 h 10822641"/>
              <a:gd name="connsiteX3" fmla="*/ 0 w 8267701"/>
              <a:gd name="connsiteY3" fmla="*/ 10822641 h 10822641"/>
              <a:gd name="connsiteX4" fmla="*/ 1828800 w 8267701"/>
              <a:gd name="connsiteY4" fmla="*/ 0 h 10822641"/>
              <a:gd name="connsiteX0" fmla="*/ 1828800 w 10108341"/>
              <a:gd name="connsiteY0" fmla="*/ 17253 h 10839894"/>
              <a:gd name="connsiteX1" fmla="*/ 10108341 w 10108341"/>
              <a:gd name="connsiteY1" fmla="*/ 0 h 10839894"/>
              <a:gd name="connsiteX2" fmla="*/ 8267701 w 10108341"/>
              <a:gd name="connsiteY2" fmla="*/ 10750247 h 10839894"/>
              <a:gd name="connsiteX3" fmla="*/ 0 w 10108341"/>
              <a:gd name="connsiteY3" fmla="*/ 10839894 h 10839894"/>
              <a:gd name="connsiteX4" fmla="*/ 1828800 w 10108341"/>
              <a:gd name="connsiteY4" fmla="*/ 17253 h 10839894"/>
              <a:gd name="connsiteX0" fmla="*/ 3416060 w 10108341"/>
              <a:gd name="connsiteY0" fmla="*/ 0 h 10839894"/>
              <a:gd name="connsiteX1" fmla="*/ 10108341 w 10108341"/>
              <a:gd name="connsiteY1" fmla="*/ 0 h 10839894"/>
              <a:gd name="connsiteX2" fmla="*/ 8267701 w 10108341"/>
              <a:gd name="connsiteY2" fmla="*/ 10750247 h 10839894"/>
              <a:gd name="connsiteX3" fmla="*/ 0 w 10108341"/>
              <a:gd name="connsiteY3" fmla="*/ 10839894 h 10839894"/>
              <a:gd name="connsiteX4" fmla="*/ 3416060 w 10108341"/>
              <a:gd name="connsiteY4" fmla="*/ 0 h 10839894"/>
              <a:gd name="connsiteX0" fmla="*/ 1662698 w 10108341"/>
              <a:gd name="connsiteY0" fmla="*/ 0 h 10839894"/>
              <a:gd name="connsiteX1" fmla="*/ 10108341 w 10108341"/>
              <a:gd name="connsiteY1" fmla="*/ 0 h 10839894"/>
              <a:gd name="connsiteX2" fmla="*/ 8267701 w 10108341"/>
              <a:gd name="connsiteY2" fmla="*/ 10750247 h 10839894"/>
              <a:gd name="connsiteX3" fmla="*/ 0 w 10108341"/>
              <a:gd name="connsiteY3" fmla="*/ 10839894 h 10839894"/>
              <a:gd name="connsiteX4" fmla="*/ 1662698 w 10108341"/>
              <a:gd name="connsiteY4" fmla="*/ 0 h 10839894"/>
              <a:gd name="connsiteX0" fmla="*/ 0 w 8445643"/>
              <a:gd name="connsiteY0" fmla="*/ 0 h 10750247"/>
              <a:gd name="connsiteX1" fmla="*/ 8445643 w 8445643"/>
              <a:gd name="connsiteY1" fmla="*/ 0 h 10750247"/>
              <a:gd name="connsiteX2" fmla="*/ 6605003 w 8445643"/>
              <a:gd name="connsiteY2" fmla="*/ 10750247 h 10750247"/>
              <a:gd name="connsiteX3" fmla="*/ 859996 w 8445643"/>
              <a:gd name="connsiteY3" fmla="*/ 10733525 h 10750247"/>
              <a:gd name="connsiteX4" fmla="*/ 0 w 8445643"/>
              <a:gd name="connsiteY4" fmla="*/ 0 h 10750247"/>
              <a:gd name="connsiteX0" fmla="*/ 34576 w 8480219"/>
              <a:gd name="connsiteY0" fmla="*/ 0 h 10751253"/>
              <a:gd name="connsiteX1" fmla="*/ 8480219 w 8480219"/>
              <a:gd name="connsiteY1" fmla="*/ 0 h 10751253"/>
              <a:gd name="connsiteX2" fmla="*/ 6639579 w 8480219"/>
              <a:gd name="connsiteY2" fmla="*/ 10750247 h 10751253"/>
              <a:gd name="connsiteX3" fmla="*/ 0 w 8480219"/>
              <a:gd name="connsiteY3" fmla="*/ 10751253 h 10751253"/>
              <a:gd name="connsiteX4" fmla="*/ 34576 w 8480219"/>
              <a:gd name="connsiteY4" fmla="*/ 0 h 1075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219" h="10751253">
                <a:moveTo>
                  <a:pt x="34576" y="0"/>
                </a:moveTo>
                <a:lnTo>
                  <a:pt x="8480219" y="0"/>
                </a:lnTo>
                <a:lnTo>
                  <a:pt x="6639579" y="10750247"/>
                </a:lnTo>
                <a:lnTo>
                  <a:pt x="0" y="10751253"/>
                </a:lnTo>
                <a:lnTo>
                  <a:pt x="34576" y="0"/>
                </a:lnTo>
                <a:close/>
              </a:path>
            </a:pathLst>
          </a:custGeom>
          <a:solidFill>
            <a:srgbClr val="009DD6"/>
          </a:solidFill>
        </p:spPr>
        <p:txBody>
          <a:bodyPr/>
          <a:lstStyle/>
          <a:p>
            <a:endParaRPr lang="en-US">
              <a:noFill/>
            </a:endParaRPr>
          </a:p>
        </p:txBody>
      </p:sp>
    </p:spTree>
    <p:extLst>
      <p:ext uri="{BB962C8B-B14F-4D97-AF65-F5344CB8AC3E}">
        <p14:creationId xmlns:p14="http://schemas.microsoft.com/office/powerpoint/2010/main" val="2269822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F637FC-193D-9D79-AB08-A3993086F33F}"/>
              </a:ext>
            </a:extLst>
          </p:cNvPr>
          <p:cNvPicPr/>
          <p:nvPr userDrawn="1"/>
        </p:nvPicPr>
        <p:blipFill>
          <a:blip r:embed="rId2"/>
          <a:srcRect/>
          <a:stretch>
            <a:fillRect/>
          </a:stretch>
        </p:blipFill>
        <p:spPr>
          <a:xfrm>
            <a:off x="6217963" y="9153759"/>
            <a:ext cx="1661081" cy="340792"/>
          </a:xfrm>
          <a:prstGeom prst="rect">
            <a:avLst/>
          </a:prstGeom>
        </p:spPr>
      </p:pic>
      <p:sp>
        <p:nvSpPr>
          <p:cNvPr id="14" name="TextBox 6">
            <a:extLst>
              <a:ext uri="{FF2B5EF4-FFF2-40B4-BE49-F238E27FC236}">
                <a16:creationId xmlns:a16="http://schemas.microsoft.com/office/drawing/2014/main" id="{2B470F08-CF3F-4065-49D1-AB59F7B5C1B6}"/>
              </a:ext>
            </a:extLst>
          </p:cNvPr>
          <p:cNvSpPr txBox="1"/>
          <p:nvPr userDrawn="1"/>
        </p:nvSpPr>
        <p:spPr>
          <a:xfrm>
            <a:off x="14764271"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15" name="AutoShape 7">
            <a:extLst>
              <a:ext uri="{FF2B5EF4-FFF2-40B4-BE49-F238E27FC236}">
                <a16:creationId xmlns:a16="http://schemas.microsoft.com/office/drawing/2014/main" id="{013DB1CB-D3F9-489C-C561-836BEC48D1E6}"/>
              </a:ext>
            </a:extLst>
          </p:cNvPr>
          <p:cNvSpPr/>
          <p:nvPr userDrawn="1"/>
        </p:nvSpPr>
        <p:spPr>
          <a:xfrm>
            <a:off x="6217963" y="8562774"/>
            <a:ext cx="10370428" cy="0"/>
          </a:xfrm>
          <a:prstGeom prst="line">
            <a:avLst/>
          </a:prstGeom>
          <a:ln w="9525" cap="rnd">
            <a:solidFill>
              <a:srgbClr val="000000"/>
            </a:solidFill>
            <a:prstDash val="solid"/>
            <a:headEnd type="none" w="sm" len="sm"/>
            <a:tailEnd type="none" w="sm" len="sm"/>
          </a:ln>
        </p:spPr>
        <p:txBody>
          <a:bodyPr/>
          <a:lstStyle/>
          <a:p>
            <a:endParaRPr lang="en-US"/>
          </a:p>
        </p:txBody>
      </p:sp>
      <p:sp>
        <p:nvSpPr>
          <p:cNvPr id="16" name="Text Placeholder 8">
            <a:extLst>
              <a:ext uri="{FF2B5EF4-FFF2-40B4-BE49-F238E27FC236}">
                <a16:creationId xmlns:a16="http://schemas.microsoft.com/office/drawing/2014/main" id="{2FD3E5CB-FB79-6B56-89FA-72664398D0CF}"/>
              </a:ext>
            </a:extLst>
          </p:cNvPr>
          <p:cNvSpPr>
            <a:spLocks noGrp="1"/>
          </p:cNvSpPr>
          <p:nvPr>
            <p:ph type="body" sz="quarter" idx="11" hasCustomPrompt="1"/>
          </p:nvPr>
        </p:nvSpPr>
        <p:spPr>
          <a:xfrm>
            <a:off x="10011742" y="9123188"/>
            <a:ext cx="3161189"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17" name="Picture 16">
            <a:extLst>
              <a:ext uri="{FF2B5EF4-FFF2-40B4-BE49-F238E27FC236}">
                <a16:creationId xmlns:a16="http://schemas.microsoft.com/office/drawing/2014/main" id="{00360520-CDD1-A3A6-E4DF-42D962C1075C}"/>
              </a:ext>
            </a:extLst>
          </p:cNvPr>
          <p:cNvPicPr/>
          <p:nvPr userDrawn="1"/>
        </p:nvPicPr>
        <p:blipFill>
          <a:blip r:embed="rId2"/>
          <a:srcRect/>
          <a:stretch>
            <a:fillRect/>
          </a:stretch>
        </p:blipFill>
        <p:spPr>
          <a:xfrm>
            <a:off x="6217963" y="9153759"/>
            <a:ext cx="1661081" cy="340792"/>
          </a:xfrm>
          <a:prstGeom prst="rect">
            <a:avLst/>
          </a:prstGeom>
        </p:spPr>
      </p:pic>
      <p:sp>
        <p:nvSpPr>
          <p:cNvPr id="18" name="AutoShape 7">
            <a:extLst>
              <a:ext uri="{FF2B5EF4-FFF2-40B4-BE49-F238E27FC236}">
                <a16:creationId xmlns:a16="http://schemas.microsoft.com/office/drawing/2014/main" id="{96419D98-FA95-4A6C-6D6D-58120B96C0ED}"/>
              </a:ext>
            </a:extLst>
          </p:cNvPr>
          <p:cNvSpPr/>
          <p:nvPr userDrawn="1"/>
        </p:nvSpPr>
        <p:spPr>
          <a:xfrm>
            <a:off x="6217963" y="8562774"/>
            <a:ext cx="10522343" cy="0"/>
          </a:xfrm>
          <a:prstGeom prst="line">
            <a:avLst/>
          </a:prstGeom>
          <a:ln w="9525" cap="rnd">
            <a:solidFill>
              <a:srgbClr val="000000"/>
            </a:solidFill>
            <a:prstDash val="solid"/>
            <a:headEnd type="none" w="sm" len="sm"/>
            <a:tailEnd type="none" w="sm" len="sm"/>
          </a:ln>
        </p:spPr>
        <p:txBody>
          <a:bodyPr/>
          <a:lstStyle/>
          <a:p>
            <a:endParaRPr lang="en-US"/>
          </a:p>
        </p:txBody>
      </p:sp>
      <p:sp>
        <p:nvSpPr>
          <p:cNvPr id="19" name="TextBox 18">
            <a:extLst>
              <a:ext uri="{FF2B5EF4-FFF2-40B4-BE49-F238E27FC236}">
                <a16:creationId xmlns:a16="http://schemas.microsoft.com/office/drawing/2014/main" id="{CE080F8A-1D17-780E-B7CB-966D711FA329}"/>
              </a:ext>
            </a:extLst>
          </p:cNvPr>
          <p:cNvSpPr txBox="1"/>
          <p:nvPr userDrawn="1"/>
        </p:nvSpPr>
        <p:spPr>
          <a:xfrm>
            <a:off x="5663381" y="7875639"/>
            <a:ext cx="65" cy="1196418"/>
          </a:xfrm>
          <a:prstGeom prst="rect">
            <a:avLst/>
          </a:prstGeom>
        </p:spPr>
        <p:txBody>
          <a:bodyPr wrap="none" lIns="0" tIns="0" rIns="0" bIns="0" rtlCol="0" anchor="t">
            <a:spAutoFit/>
          </a:bodyPr>
          <a:lstStyle/>
          <a:p>
            <a:pPr algn="l">
              <a:lnSpc>
                <a:spcPts val="9423"/>
              </a:lnSpc>
            </a:pPr>
            <a:endParaRPr lang="en-US" sz="7599">
              <a:solidFill>
                <a:srgbClr val="FFFFFF"/>
              </a:solidFill>
              <a:latin typeface="Poppins Light" pitchFamily="2" charset="77"/>
              <a:cs typeface="Poppins Light" pitchFamily="2" charset="77"/>
            </a:endParaRPr>
          </a:p>
        </p:txBody>
      </p:sp>
      <p:sp>
        <p:nvSpPr>
          <p:cNvPr id="2" name="Picture Placeholder 1">
            <a:extLst>
              <a:ext uri="{FF2B5EF4-FFF2-40B4-BE49-F238E27FC236}">
                <a16:creationId xmlns:a16="http://schemas.microsoft.com/office/drawing/2014/main" id="{0709BBCB-5BF3-8037-92E8-0D4B3C24227C}"/>
              </a:ext>
            </a:extLst>
          </p:cNvPr>
          <p:cNvSpPr>
            <a:spLocks noGrp="1"/>
          </p:cNvSpPr>
          <p:nvPr>
            <p:ph type="pic" sz="quarter" idx="4294967295"/>
          </p:nvPr>
        </p:nvSpPr>
        <p:spPr>
          <a:xfrm>
            <a:off x="-81348" y="-77163"/>
            <a:ext cx="6745690" cy="10462012"/>
          </a:xfrm>
          <a:custGeom>
            <a:avLst/>
            <a:gdLst>
              <a:gd name="connsiteX0" fmla="*/ 0 w 10401300"/>
              <a:gd name="connsiteY0" fmla="*/ 0 h 8420100"/>
              <a:gd name="connsiteX1" fmla="*/ 10401300 w 10401300"/>
              <a:gd name="connsiteY1" fmla="*/ 0 h 8420100"/>
              <a:gd name="connsiteX2" fmla="*/ 10401300 w 10401300"/>
              <a:gd name="connsiteY2" fmla="*/ 8420100 h 8420100"/>
              <a:gd name="connsiteX3" fmla="*/ 0 w 10401300"/>
              <a:gd name="connsiteY3" fmla="*/ 8420100 h 8420100"/>
              <a:gd name="connsiteX4" fmla="*/ 0 w 10401300"/>
              <a:gd name="connsiteY4" fmla="*/ 0 h 8420100"/>
              <a:gd name="connsiteX0" fmla="*/ 2026024 w 12427324"/>
              <a:gd name="connsiteY0" fmla="*/ 0 h 8581465"/>
              <a:gd name="connsiteX1" fmla="*/ 12427324 w 12427324"/>
              <a:gd name="connsiteY1" fmla="*/ 0 h 8581465"/>
              <a:gd name="connsiteX2" fmla="*/ 12427324 w 12427324"/>
              <a:gd name="connsiteY2" fmla="*/ 8420100 h 8581465"/>
              <a:gd name="connsiteX3" fmla="*/ 0 w 12427324"/>
              <a:gd name="connsiteY3" fmla="*/ 8581465 h 8581465"/>
              <a:gd name="connsiteX4" fmla="*/ 2026024 w 12427324"/>
              <a:gd name="connsiteY4" fmla="*/ 0 h 8581465"/>
              <a:gd name="connsiteX0" fmla="*/ 4446494 w 12427324"/>
              <a:gd name="connsiteY0" fmla="*/ 0 h 8635253"/>
              <a:gd name="connsiteX1" fmla="*/ 12427324 w 12427324"/>
              <a:gd name="connsiteY1" fmla="*/ 53788 h 8635253"/>
              <a:gd name="connsiteX2" fmla="*/ 12427324 w 12427324"/>
              <a:gd name="connsiteY2" fmla="*/ 8473888 h 8635253"/>
              <a:gd name="connsiteX3" fmla="*/ 0 w 12427324"/>
              <a:gd name="connsiteY3" fmla="*/ 8635253 h 8635253"/>
              <a:gd name="connsiteX4" fmla="*/ 4446494 w 12427324"/>
              <a:gd name="connsiteY4" fmla="*/ 0 h 8635253"/>
              <a:gd name="connsiteX0" fmla="*/ 1828800 w 9809630"/>
              <a:gd name="connsiteY0" fmla="*/ 0 h 10822641"/>
              <a:gd name="connsiteX1" fmla="*/ 9809630 w 9809630"/>
              <a:gd name="connsiteY1" fmla="*/ 53788 h 10822641"/>
              <a:gd name="connsiteX2" fmla="*/ 9809630 w 9809630"/>
              <a:gd name="connsiteY2" fmla="*/ 8473888 h 10822641"/>
              <a:gd name="connsiteX3" fmla="*/ 0 w 9809630"/>
              <a:gd name="connsiteY3" fmla="*/ 10822641 h 10822641"/>
              <a:gd name="connsiteX4" fmla="*/ 1828800 w 9809630"/>
              <a:gd name="connsiteY4" fmla="*/ 0 h 10822641"/>
              <a:gd name="connsiteX0" fmla="*/ 1828800 w 9809630"/>
              <a:gd name="connsiteY0" fmla="*/ 0 h 10822641"/>
              <a:gd name="connsiteX1" fmla="*/ 9809630 w 9809630"/>
              <a:gd name="connsiteY1" fmla="*/ 53788 h 10822641"/>
              <a:gd name="connsiteX2" fmla="*/ 8267701 w 9809630"/>
              <a:gd name="connsiteY2" fmla="*/ 10732994 h 10822641"/>
              <a:gd name="connsiteX3" fmla="*/ 0 w 9809630"/>
              <a:gd name="connsiteY3" fmla="*/ 10822641 h 10822641"/>
              <a:gd name="connsiteX4" fmla="*/ 1828800 w 9809630"/>
              <a:gd name="connsiteY4" fmla="*/ 0 h 10822641"/>
              <a:gd name="connsiteX0" fmla="*/ 1828800 w 8267701"/>
              <a:gd name="connsiteY0" fmla="*/ 0 h 10822641"/>
              <a:gd name="connsiteX1" fmla="*/ 8124265 w 8267701"/>
              <a:gd name="connsiteY1" fmla="*/ 0 h 10822641"/>
              <a:gd name="connsiteX2" fmla="*/ 8267701 w 8267701"/>
              <a:gd name="connsiteY2" fmla="*/ 10732994 h 10822641"/>
              <a:gd name="connsiteX3" fmla="*/ 0 w 8267701"/>
              <a:gd name="connsiteY3" fmla="*/ 10822641 h 10822641"/>
              <a:gd name="connsiteX4" fmla="*/ 1828800 w 8267701"/>
              <a:gd name="connsiteY4" fmla="*/ 0 h 10822641"/>
              <a:gd name="connsiteX0" fmla="*/ 1828800 w 10108341"/>
              <a:gd name="connsiteY0" fmla="*/ 17253 h 10839894"/>
              <a:gd name="connsiteX1" fmla="*/ 10108341 w 10108341"/>
              <a:gd name="connsiteY1" fmla="*/ 0 h 10839894"/>
              <a:gd name="connsiteX2" fmla="*/ 8267701 w 10108341"/>
              <a:gd name="connsiteY2" fmla="*/ 10750247 h 10839894"/>
              <a:gd name="connsiteX3" fmla="*/ 0 w 10108341"/>
              <a:gd name="connsiteY3" fmla="*/ 10839894 h 10839894"/>
              <a:gd name="connsiteX4" fmla="*/ 1828800 w 10108341"/>
              <a:gd name="connsiteY4" fmla="*/ 17253 h 10839894"/>
              <a:gd name="connsiteX0" fmla="*/ 3416060 w 10108341"/>
              <a:gd name="connsiteY0" fmla="*/ 0 h 10839894"/>
              <a:gd name="connsiteX1" fmla="*/ 10108341 w 10108341"/>
              <a:gd name="connsiteY1" fmla="*/ 0 h 10839894"/>
              <a:gd name="connsiteX2" fmla="*/ 8267701 w 10108341"/>
              <a:gd name="connsiteY2" fmla="*/ 10750247 h 10839894"/>
              <a:gd name="connsiteX3" fmla="*/ 0 w 10108341"/>
              <a:gd name="connsiteY3" fmla="*/ 10839894 h 10839894"/>
              <a:gd name="connsiteX4" fmla="*/ 3416060 w 10108341"/>
              <a:gd name="connsiteY4" fmla="*/ 0 h 10839894"/>
              <a:gd name="connsiteX0" fmla="*/ 1662698 w 10108341"/>
              <a:gd name="connsiteY0" fmla="*/ 0 h 10839894"/>
              <a:gd name="connsiteX1" fmla="*/ 10108341 w 10108341"/>
              <a:gd name="connsiteY1" fmla="*/ 0 h 10839894"/>
              <a:gd name="connsiteX2" fmla="*/ 8267701 w 10108341"/>
              <a:gd name="connsiteY2" fmla="*/ 10750247 h 10839894"/>
              <a:gd name="connsiteX3" fmla="*/ 0 w 10108341"/>
              <a:gd name="connsiteY3" fmla="*/ 10839894 h 10839894"/>
              <a:gd name="connsiteX4" fmla="*/ 1662698 w 10108341"/>
              <a:gd name="connsiteY4" fmla="*/ 0 h 10839894"/>
              <a:gd name="connsiteX0" fmla="*/ 0 w 8445643"/>
              <a:gd name="connsiteY0" fmla="*/ 0 h 10750247"/>
              <a:gd name="connsiteX1" fmla="*/ 8445643 w 8445643"/>
              <a:gd name="connsiteY1" fmla="*/ 0 h 10750247"/>
              <a:gd name="connsiteX2" fmla="*/ 6605003 w 8445643"/>
              <a:gd name="connsiteY2" fmla="*/ 10750247 h 10750247"/>
              <a:gd name="connsiteX3" fmla="*/ 859996 w 8445643"/>
              <a:gd name="connsiteY3" fmla="*/ 10733525 h 10750247"/>
              <a:gd name="connsiteX4" fmla="*/ 0 w 8445643"/>
              <a:gd name="connsiteY4" fmla="*/ 0 h 10750247"/>
              <a:gd name="connsiteX0" fmla="*/ 34576 w 8480219"/>
              <a:gd name="connsiteY0" fmla="*/ 0 h 10751253"/>
              <a:gd name="connsiteX1" fmla="*/ 8480219 w 8480219"/>
              <a:gd name="connsiteY1" fmla="*/ 0 h 10751253"/>
              <a:gd name="connsiteX2" fmla="*/ 6639579 w 8480219"/>
              <a:gd name="connsiteY2" fmla="*/ 10750247 h 10751253"/>
              <a:gd name="connsiteX3" fmla="*/ 0 w 8480219"/>
              <a:gd name="connsiteY3" fmla="*/ 10751253 h 10751253"/>
              <a:gd name="connsiteX4" fmla="*/ 34576 w 8480219"/>
              <a:gd name="connsiteY4" fmla="*/ 0 h 10751253"/>
              <a:gd name="connsiteX0" fmla="*/ 1429056 w 8480219"/>
              <a:gd name="connsiteY0" fmla="*/ 36847 h 10751253"/>
              <a:gd name="connsiteX1" fmla="*/ 8480219 w 8480219"/>
              <a:gd name="connsiteY1" fmla="*/ 0 h 10751253"/>
              <a:gd name="connsiteX2" fmla="*/ 6639579 w 8480219"/>
              <a:gd name="connsiteY2" fmla="*/ 10750247 h 10751253"/>
              <a:gd name="connsiteX3" fmla="*/ 0 w 8480219"/>
              <a:gd name="connsiteY3" fmla="*/ 10751253 h 10751253"/>
              <a:gd name="connsiteX4" fmla="*/ 1429056 w 8480219"/>
              <a:gd name="connsiteY4" fmla="*/ 36847 h 10751253"/>
              <a:gd name="connsiteX0" fmla="*/ 2042628 w 8480219"/>
              <a:gd name="connsiteY0" fmla="*/ 55270 h 10751253"/>
              <a:gd name="connsiteX1" fmla="*/ 8480219 w 8480219"/>
              <a:gd name="connsiteY1" fmla="*/ 0 h 10751253"/>
              <a:gd name="connsiteX2" fmla="*/ 6639579 w 8480219"/>
              <a:gd name="connsiteY2" fmla="*/ 10750247 h 10751253"/>
              <a:gd name="connsiteX3" fmla="*/ 0 w 8480219"/>
              <a:gd name="connsiteY3" fmla="*/ 10751253 h 10751253"/>
              <a:gd name="connsiteX4" fmla="*/ 2042628 w 8480219"/>
              <a:gd name="connsiteY4" fmla="*/ 55270 h 10751253"/>
              <a:gd name="connsiteX0" fmla="*/ 1484836 w 8480219"/>
              <a:gd name="connsiteY0" fmla="*/ 18423 h 10751253"/>
              <a:gd name="connsiteX1" fmla="*/ 8480219 w 8480219"/>
              <a:gd name="connsiteY1" fmla="*/ 0 h 10751253"/>
              <a:gd name="connsiteX2" fmla="*/ 6639579 w 8480219"/>
              <a:gd name="connsiteY2" fmla="*/ 10750247 h 10751253"/>
              <a:gd name="connsiteX3" fmla="*/ 0 w 8480219"/>
              <a:gd name="connsiteY3" fmla="*/ 10751253 h 10751253"/>
              <a:gd name="connsiteX4" fmla="*/ 1484836 w 8480219"/>
              <a:gd name="connsiteY4" fmla="*/ 18423 h 10751253"/>
              <a:gd name="connsiteX0" fmla="*/ 0 w 6995383"/>
              <a:gd name="connsiteY0" fmla="*/ 18423 h 10750247"/>
              <a:gd name="connsiteX1" fmla="*/ 6995383 w 6995383"/>
              <a:gd name="connsiteY1" fmla="*/ 0 h 10750247"/>
              <a:gd name="connsiteX2" fmla="*/ 5154743 w 6995383"/>
              <a:gd name="connsiteY2" fmla="*/ 10750247 h 10750247"/>
              <a:gd name="connsiteX3" fmla="*/ 616182 w 6995383"/>
              <a:gd name="connsiteY3" fmla="*/ 10732829 h 10750247"/>
              <a:gd name="connsiteX4" fmla="*/ 0 w 6995383"/>
              <a:gd name="connsiteY4" fmla="*/ 18423 h 10750247"/>
              <a:gd name="connsiteX0" fmla="*/ 0 w 6995383"/>
              <a:gd name="connsiteY0" fmla="*/ 18423 h 10750247"/>
              <a:gd name="connsiteX1" fmla="*/ 6995383 w 6995383"/>
              <a:gd name="connsiteY1" fmla="*/ 0 h 10750247"/>
              <a:gd name="connsiteX2" fmla="*/ 5154743 w 6995383"/>
              <a:gd name="connsiteY2" fmla="*/ 10750247 h 10750247"/>
              <a:gd name="connsiteX3" fmla="*/ 2611 w 6995383"/>
              <a:gd name="connsiteY3" fmla="*/ 10732829 h 10750247"/>
              <a:gd name="connsiteX4" fmla="*/ 0 w 6995383"/>
              <a:gd name="connsiteY4" fmla="*/ 18423 h 1075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5383" h="10750247">
                <a:moveTo>
                  <a:pt x="0" y="18423"/>
                </a:moveTo>
                <a:lnTo>
                  <a:pt x="6995383" y="0"/>
                </a:lnTo>
                <a:lnTo>
                  <a:pt x="5154743" y="10750247"/>
                </a:lnTo>
                <a:lnTo>
                  <a:pt x="2611" y="10732829"/>
                </a:lnTo>
                <a:cubicBezTo>
                  <a:pt x="1741" y="7161360"/>
                  <a:pt x="870" y="3589892"/>
                  <a:pt x="0" y="18423"/>
                </a:cubicBezTo>
                <a:close/>
              </a:path>
            </a:pathLst>
          </a:custGeom>
          <a:solidFill>
            <a:srgbClr val="009DD6"/>
          </a:solidFill>
        </p:spPr>
        <p:txBody>
          <a:bodyPr/>
          <a:lstStyle/>
          <a:p>
            <a:endParaRPr lang="en-US">
              <a:no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3DEBE3A7-2E84-99C3-8113-A1643AD0517D}"/>
              </a:ext>
            </a:extLst>
          </p:cNvPr>
          <p:cNvSpPr>
            <a:spLocks noGrp="1"/>
          </p:cNvSpPr>
          <p:nvPr>
            <p:ph type="pic" sz="quarter" idx="4294967295"/>
          </p:nvPr>
        </p:nvSpPr>
        <p:spPr>
          <a:xfrm>
            <a:off x="10462181" y="969027"/>
            <a:ext cx="6858000" cy="8525524"/>
          </a:xfrm>
          <a:prstGeom prst="rect">
            <a:avLst/>
          </a:prstGeom>
          <a:solidFill>
            <a:schemeClr val="bg1">
              <a:lumMod val="85000"/>
            </a:schemeClr>
          </a:solidFill>
        </p:spPr>
        <p:txBody>
          <a:bodyPr/>
          <a:lstStyle/>
          <a:p>
            <a:endParaRPr lang="en-US">
              <a:noFill/>
            </a:endParaRPr>
          </a:p>
        </p:txBody>
      </p:sp>
      <p:pic>
        <p:nvPicPr>
          <p:cNvPr id="19" name="Picture 18">
            <a:extLst>
              <a:ext uri="{FF2B5EF4-FFF2-40B4-BE49-F238E27FC236}">
                <a16:creationId xmlns:a16="http://schemas.microsoft.com/office/drawing/2014/main" id="{809464AF-FFA2-3ED8-8E91-3922B73E7115}"/>
              </a:ext>
            </a:extLst>
          </p:cNvPr>
          <p:cNvPicPr/>
          <p:nvPr userDrawn="1"/>
        </p:nvPicPr>
        <p:blipFill>
          <a:blip r:embed="rId2"/>
          <a:srcRect/>
          <a:stretch>
            <a:fillRect/>
          </a:stretch>
        </p:blipFill>
        <p:spPr>
          <a:xfrm>
            <a:off x="999360" y="9153759"/>
            <a:ext cx="1661081" cy="340792"/>
          </a:xfrm>
          <a:prstGeom prst="rect">
            <a:avLst/>
          </a:prstGeom>
        </p:spPr>
      </p:pic>
      <p:sp>
        <p:nvSpPr>
          <p:cNvPr id="20" name="TextBox 6">
            <a:extLst>
              <a:ext uri="{FF2B5EF4-FFF2-40B4-BE49-F238E27FC236}">
                <a16:creationId xmlns:a16="http://schemas.microsoft.com/office/drawing/2014/main" id="{E497B86D-596B-438B-879D-DB20636ECC47}"/>
              </a:ext>
            </a:extLst>
          </p:cNvPr>
          <p:cNvSpPr txBox="1"/>
          <p:nvPr userDrawn="1"/>
        </p:nvSpPr>
        <p:spPr>
          <a:xfrm>
            <a:off x="7099677"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22" name="Text Placeholder 8">
            <a:extLst>
              <a:ext uri="{FF2B5EF4-FFF2-40B4-BE49-F238E27FC236}">
                <a16:creationId xmlns:a16="http://schemas.microsoft.com/office/drawing/2014/main" id="{4D0B211D-EE6C-9E91-7C94-E29A049CE358}"/>
              </a:ext>
            </a:extLst>
          </p:cNvPr>
          <p:cNvSpPr>
            <a:spLocks noGrp="1"/>
          </p:cNvSpPr>
          <p:nvPr>
            <p:ph type="body" sz="quarter" idx="11" hasCustomPrompt="1"/>
          </p:nvPr>
        </p:nvSpPr>
        <p:spPr>
          <a:xfrm>
            <a:off x="3815408" y="9123188"/>
            <a:ext cx="3161189"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23" name="Picture 22">
            <a:extLst>
              <a:ext uri="{FF2B5EF4-FFF2-40B4-BE49-F238E27FC236}">
                <a16:creationId xmlns:a16="http://schemas.microsoft.com/office/drawing/2014/main" id="{CCFF940A-959C-A117-EC99-1F60744B50E8}"/>
              </a:ext>
            </a:extLst>
          </p:cNvPr>
          <p:cNvPicPr/>
          <p:nvPr userDrawn="1"/>
        </p:nvPicPr>
        <p:blipFill>
          <a:blip r:embed="rId2"/>
          <a:srcRect/>
          <a:stretch>
            <a:fillRect/>
          </a:stretch>
        </p:blipFill>
        <p:spPr>
          <a:xfrm>
            <a:off x="999360" y="9153759"/>
            <a:ext cx="1661081" cy="340792"/>
          </a:xfrm>
          <a:prstGeom prst="rect">
            <a:avLst/>
          </a:prstGeom>
        </p:spPr>
      </p:pic>
      <p:sp>
        <p:nvSpPr>
          <p:cNvPr id="24" name="AutoShape 7">
            <a:extLst>
              <a:ext uri="{FF2B5EF4-FFF2-40B4-BE49-F238E27FC236}">
                <a16:creationId xmlns:a16="http://schemas.microsoft.com/office/drawing/2014/main" id="{E827EB1B-3EF9-72BD-CE22-F895C95A56EB}"/>
              </a:ext>
            </a:extLst>
          </p:cNvPr>
          <p:cNvSpPr/>
          <p:nvPr userDrawn="1"/>
        </p:nvSpPr>
        <p:spPr>
          <a:xfrm>
            <a:off x="999360" y="8562774"/>
            <a:ext cx="7924437" cy="0"/>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106649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7B3BF977-4D35-FE18-239F-317B490BFE8F}"/>
              </a:ext>
            </a:extLst>
          </p:cNvPr>
          <p:cNvSpPr>
            <a:spLocks noGrp="1"/>
          </p:cNvSpPr>
          <p:nvPr>
            <p:ph type="pic" sz="quarter" idx="4294967295"/>
          </p:nvPr>
        </p:nvSpPr>
        <p:spPr>
          <a:xfrm>
            <a:off x="838200" y="969027"/>
            <a:ext cx="6858000" cy="8525524"/>
          </a:xfrm>
          <a:prstGeom prst="rect">
            <a:avLst/>
          </a:prstGeom>
          <a:solidFill>
            <a:schemeClr val="bg1">
              <a:lumMod val="85000"/>
            </a:schemeClr>
          </a:solidFill>
        </p:spPr>
        <p:txBody>
          <a:bodyPr/>
          <a:lstStyle/>
          <a:p>
            <a:endParaRPr lang="en-US">
              <a:noFill/>
            </a:endParaRPr>
          </a:p>
        </p:txBody>
      </p:sp>
      <p:pic>
        <p:nvPicPr>
          <p:cNvPr id="7" name="Picture 6">
            <a:extLst>
              <a:ext uri="{FF2B5EF4-FFF2-40B4-BE49-F238E27FC236}">
                <a16:creationId xmlns:a16="http://schemas.microsoft.com/office/drawing/2014/main" id="{92DE52E3-A56E-4E42-6A95-66A3422065AF}"/>
              </a:ext>
            </a:extLst>
          </p:cNvPr>
          <p:cNvPicPr/>
          <p:nvPr userDrawn="1"/>
        </p:nvPicPr>
        <p:blipFill>
          <a:blip r:embed="rId2"/>
          <a:srcRect/>
          <a:stretch>
            <a:fillRect/>
          </a:stretch>
        </p:blipFill>
        <p:spPr>
          <a:xfrm>
            <a:off x="8839200" y="9153759"/>
            <a:ext cx="1661081" cy="340792"/>
          </a:xfrm>
          <a:prstGeom prst="rect">
            <a:avLst/>
          </a:prstGeom>
        </p:spPr>
      </p:pic>
      <p:sp>
        <p:nvSpPr>
          <p:cNvPr id="8" name="TextBox 6">
            <a:extLst>
              <a:ext uri="{FF2B5EF4-FFF2-40B4-BE49-F238E27FC236}">
                <a16:creationId xmlns:a16="http://schemas.microsoft.com/office/drawing/2014/main" id="{F902598C-5A07-4623-7BC7-D9C9603728ED}"/>
              </a:ext>
            </a:extLst>
          </p:cNvPr>
          <p:cNvSpPr txBox="1"/>
          <p:nvPr userDrawn="1"/>
        </p:nvSpPr>
        <p:spPr>
          <a:xfrm>
            <a:off x="14939517"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9" name="Text Placeholder 8">
            <a:extLst>
              <a:ext uri="{FF2B5EF4-FFF2-40B4-BE49-F238E27FC236}">
                <a16:creationId xmlns:a16="http://schemas.microsoft.com/office/drawing/2014/main" id="{119C7CBF-D354-6D6A-284B-A8CA5C923500}"/>
              </a:ext>
            </a:extLst>
          </p:cNvPr>
          <p:cNvSpPr>
            <a:spLocks noGrp="1"/>
          </p:cNvSpPr>
          <p:nvPr>
            <p:ph type="body" sz="quarter" idx="11" hasCustomPrompt="1"/>
          </p:nvPr>
        </p:nvSpPr>
        <p:spPr>
          <a:xfrm>
            <a:off x="11655248" y="9123188"/>
            <a:ext cx="3161189"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10" name="Picture 9">
            <a:extLst>
              <a:ext uri="{FF2B5EF4-FFF2-40B4-BE49-F238E27FC236}">
                <a16:creationId xmlns:a16="http://schemas.microsoft.com/office/drawing/2014/main" id="{09C58DE8-B1C7-5A07-CCE3-4DEC25366FD5}"/>
              </a:ext>
            </a:extLst>
          </p:cNvPr>
          <p:cNvPicPr/>
          <p:nvPr userDrawn="1"/>
        </p:nvPicPr>
        <p:blipFill>
          <a:blip r:embed="rId2"/>
          <a:srcRect/>
          <a:stretch>
            <a:fillRect/>
          </a:stretch>
        </p:blipFill>
        <p:spPr>
          <a:xfrm>
            <a:off x="8839200" y="9153759"/>
            <a:ext cx="1661081" cy="340792"/>
          </a:xfrm>
          <a:prstGeom prst="rect">
            <a:avLst/>
          </a:prstGeom>
        </p:spPr>
      </p:pic>
      <p:sp>
        <p:nvSpPr>
          <p:cNvPr id="11" name="AutoShape 7">
            <a:extLst>
              <a:ext uri="{FF2B5EF4-FFF2-40B4-BE49-F238E27FC236}">
                <a16:creationId xmlns:a16="http://schemas.microsoft.com/office/drawing/2014/main" id="{C25ABF56-24CF-2FE6-2CDF-CDE4479FA6C1}"/>
              </a:ext>
            </a:extLst>
          </p:cNvPr>
          <p:cNvSpPr/>
          <p:nvPr userDrawn="1"/>
        </p:nvSpPr>
        <p:spPr>
          <a:xfrm>
            <a:off x="8839200" y="8562774"/>
            <a:ext cx="7924437" cy="0"/>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679613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5" name="Picture Placeholder 1">
            <a:extLst>
              <a:ext uri="{FF2B5EF4-FFF2-40B4-BE49-F238E27FC236}">
                <a16:creationId xmlns:a16="http://schemas.microsoft.com/office/drawing/2014/main" id="{FC71B1EE-55A3-0406-032D-ADA88067A5FB}"/>
              </a:ext>
            </a:extLst>
          </p:cNvPr>
          <p:cNvSpPr>
            <a:spLocks noGrp="1"/>
          </p:cNvSpPr>
          <p:nvPr>
            <p:ph type="pic" sz="quarter" idx="4294967295"/>
          </p:nvPr>
        </p:nvSpPr>
        <p:spPr>
          <a:xfrm>
            <a:off x="-1" y="0"/>
            <a:ext cx="12528377" cy="10287000"/>
          </a:xfrm>
          <a:prstGeom prst="rect">
            <a:avLst/>
          </a:prstGeom>
          <a:solidFill>
            <a:schemeClr val="bg1">
              <a:lumMod val="85000"/>
            </a:schemeClr>
          </a:solidFill>
        </p:spPr>
        <p:txBody>
          <a:bodyPr/>
          <a:lstStyle/>
          <a:p>
            <a:endParaRPr lang="en-US">
              <a:noFill/>
            </a:endParaRPr>
          </a:p>
        </p:txBody>
      </p:sp>
      <p:sp>
        <p:nvSpPr>
          <p:cNvPr id="17" name="TextBox 6">
            <a:extLst>
              <a:ext uri="{FF2B5EF4-FFF2-40B4-BE49-F238E27FC236}">
                <a16:creationId xmlns:a16="http://schemas.microsoft.com/office/drawing/2014/main" id="{51D83DE0-BD33-BD8D-49CA-DE5782279DC7}"/>
              </a:ext>
            </a:extLst>
          </p:cNvPr>
          <p:cNvSpPr txBox="1"/>
          <p:nvPr userDrawn="1"/>
        </p:nvSpPr>
        <p:spPr>
          <a:xfrm>
            <a:off x="15532689"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pic>
        <p:nvPicPr>
          <p:cNvPr id="21" name="Picture 20">
            <a:extLst>
              <a:ext uri="{FF2B5EF4-FFF2-40B4-BE49-F238E27FC236}">
                <a16:creationId xmlns:a16="http://schemas.microsoft.com/office/drawing/2014/main" id="{3BE14164-9D4F-06F0-8294-436A0DF09E9C}"/>
              </a:ext>
            </a:extLst>
          </p:cNvPr>
          <p:cNvPicPr/>
          <p:nvPr userDrawn="1"/>
        </p:nvPicPr>
        <p:blipFill>
          <a:blip r:embed="rId2"/>
          <a:srcRect/>
          <a:stretch>
            <a:fillRect/>
          </a:stretch>
        </p:blipFill>
        <p:spPr>
          <a:xfrm>
            <a:off x="13176447" y="9153759"/>
            <a:ext cx="1661081" cy="340792"/>
          </a:xfrm>
          <a:prstGeom prst="rect">
            <a:avLst/>
          </a:prstGeom>
        </p:spPr>
      </p:pic>
      <p:sp>
        <p:nvSpPr>
          <p:cNvPr id="25" name="AutoShape 7">
            <a:extLst>
              <a:ext uri="{FF2B5EF4-FFF2-40B4-BE49-F238E27FC236}">
                <a16:creationId xmlns:a16="http://schemas.microsoft.com/office/drawing/2014/main" id="{25088738-39CE-6772-81D6-C98FDBD5282D}"/>
              </a:ext>
            </a:extLst>
          </p:cNvPr>
          <p:cNvSpPr/>
          <p:nvPr userDrawn="1"/>
        </p:nvSpPr>
        <p:spPr>
          <a:xfrm>
            <a:off x="13176448" y="8562774"/>
            <a:ext cx="4180361" cy="0"/>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353777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5" name="Picture Placeholder 1">
            <a:extLst>
              <a:ext uri="{FF2B5EF4-FFF2-40B4-BE49-F238E27FC236}">
                <a16:creationId xmlns:a16="http://schemas.microsoft.com/office/drawing/2014/main" id="{5261D6CE-62E9-C154-8652-769370EA2D38}"/>
              </a:ext>
            </a:extLst>
          </p:cNvPr>
          <p:cNvSpPr>
            <a:spLocks noGrp="1"/>
          </p:cNvSpPr>
          <p:nvPr>
            <p:ph type="pic" sz="quarter" idx="4294967295"/>
          </p:nvPr>
        </p:nvSpPr>
        <p:spPr>
          <a:xfrm>
            <a:off x="5759623" y="0"/>
            <a:ext cx="12528377" cy="10287000"/>
          </a:xfrm>
          <a:prstGeom prst="rect">
            <a:avLst/>
          </a:prstGeom>
          <a:solidFill>
            <a:schemeClr val="bg1">
              <a:lumMod val="85000"/>
            </a:schemeClr>
          </a:solidFill>
        </p:spPr>
        <p:txBody>
          <a:bodyPr/>
          <a:lstStyle/>
          <a:p>
            <a:endParaRPr lang="en-US">
              <a:noFill/>
            </a:endParaRPr>
          </a:p>
        </p:txBody>
      </p:sp>
      <p:sp>
        <p:nvSpPr>
          <p:cNvPr id="6" name="TextBox 6">
            <a:extLst>
              <a:ext uri="{FF2B5EF4-FFF2-40B4-BE49-F238E27FC236}">
                <a16:creationId xmlns:a16="http://schemas.microsoft.com/office/drawing/2014/main" id="{49137CAC-126A-5060-5851-497AF5E51247}"/>
              </a:ext>
            </a:extLst>
          </p:cNvPr>
          <p:cNvSpPr txBox="1"/>
          <p:nvPr userDrawn="1"/>
        </p:nvSpPr>
        <p:spPr>
          <a:xfrm>
            <a:off x="2970089"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pic>
        <p:nvPicPr>
          <p:cNvPr id="7" name="Picture 6">
            <a:extLst>
              <a:ext uri="{FF2B5EF4-FFF2-40B4-BE49-F238E27FC236}">
                <a16:creationId xmlns:a16="http://schemas.microsoft.com/office/drawing/2014/main" id="{29D7D6AD-5F2B-4BA1-6372-75940B4FDD0F}"/>
              </a:ext>
            </a:extLst>
          </p:cNvPr>
          <p:cNvPicPr/>
          <p:nvPr userDrawn="1"/>
        </p:nvPicPr>
        <p:blipFill>
          <a:blip r:embed="rId2"/>
          <a:srcRect/>
          <a:stretch>
            <a:fillRect/>
          </a:stretch>
        </p:blipFill>
        <p:spPr>
          <a:xfrm>
            <a:off x="613847" y="9153759"/>
            <a:ext cx="1661081" cy="340792"/>
          </a:xfrm>
          <a:prstGeom prst="rect">
            <a:avLst/>
          </a:prstGeom>
        </p:spPr>
      </p:pic>
      <p:sp>
        <p:nvSpPr>
          <p:cNvPr id="8" name="AutoShape 7">
            <a:extLst>
              <a:ext uri="{FF2B5EF4-FFF2-40B4-BE49-F238E27FC236}">
                <a16:creationId xmlns:a16="http://schemas.microsoft.com/office/drawing/2014/main" id="{9C8958A8-EC24-211C-D73D-F5C9819B3927}"/>
              </a:ext>
            </a:extLst>
          </p:cNvPr>
          <p:cNvSpPr/>
          <p:nvPr userDrawn="1"/>
        </p:nvSpPr>
        <p:spPr>
          <a:xfrm>
            <a:off x="613848" y="8562774"/>
            <a:ext cx="4180361" cy="0"/>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563141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AD62019-1C04-E124-6DD0-1F76F29432D6}"/>
              </a:ext>
            </a:extLst>
          </p:cNvPr>
          <p:cNvPicPr/>
          <p:nvPr userDrawn="1"/>
        </p:nvPicPr>
        <p:blipFill>
          <a:blip r:embed="rId2"/>
          <a:srcRect/>
          <a:stretch>
            <a:fillRect/>
          </a:stretch>
        </p:blipFill>
        <p:spPr>
          <a:xfrm>
            <a:off x="1684976" y="9153759"/>
            <a:ext cx="1661081" cy="340792"/>
          </a:xfrm>
          <a:prstGeom prst="rect">
            <a:avLst/>
          </a:prstGeom>
        </p:spPr>
      </p:pic>
      <p:sp>
        <p:nvSpPr>
          <p:cNvPr id="4" name="TextBox 6">
            <a:extLst>
              <a:ext uri="{FF2B5EF4-FFF2-40B4-BE49-F238E27FC236}">
                <a16:creationId xmlns:a16="http://schemas.microsoft.com/office/drawing/2014/main" id="{FA767930-8D37-D89E-EA3A-410A58DB38D3}"/>
              </a:ext>
            </a:extLst>
          </p:cNvPr>
          <p:cNvSpPr txBox="1"/>
          <p:nvPr userDrawn="1"/>
        </p:nvSpPr>
        <p:spPr>
          <a:xfrm>
            <a:off x="14778904"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5" name="AutoShape 7">
            <a:extLst>
              <a:ext uri="{FF2B5EF4-FFF2-40B4-BE49-F238E27FC236}">
                <a16:creationId xmlns:a16="http://schemas.microsoft.com/office/drawing/2014/main" id="{F715289D-CF6F-8961-6DF3-E7D059EF52F7}"/>
              </a:ext>
            </a:extLst>
          </p:cNvPr>
          <p:cNvSpPr/>
          <p:nvPr userDrawn="1"/>
        </p:nvSpPr>
        <p:spPr>
          <a:xfrm>
            <a:off x="1684976" y="8562774"/>
            <a:ext cx="14918048" cy="0"/>
          </a:xfrm>
          <a:prstGeom prst="line">
            <a:avLst/>
          </a:prstGeom>
          <a:ln w="9525" cap="rnd">
            <a:solidFill>
              <a:srgbClr val="000000"/>
            </a:solidFill>
            <a:prstDash val="solid"/>
            <a:headEnd type="none" w="sm" len="sm"/>
            <a:tailEnd type="none" w="sm" len="sm"/>
          </a:ln>
        </p:spPr>
        <p:txBody>
          <a:bodyPr/>
          <a:lstStyle/>
          <a:p>
            <a:endParaRPr lang="en-US"/>
          </a:p>
        </p:txBody>
      </p:sp>
      <p:sp>
        <p:nvSpPr>
          <p:cNvPr id="9" name="Text Placeholder 8">
            <a:extLst>
              <a:ext uri="{FF2B5EF4-FFF2-40B4-BE49-F238E27FC236}">
                <a16:creationId xmlns:a16="http://schemas.microsoft.com/office/drawing/2014/main" id="{EBF71354-4098-E597-5789-14B45BCC1BC7}"/>
              </a:ext>
            </a:extLst>
          </p:cNvPr>
          <p:cNvSpPr>
            <a:spLocks noGrp="1"/>
          </p:cNvSpPr>
          <p:nvPr>
            <p:ph type="body" sz="quarter" idx="10" hasCustomPrompt="1"/>
          </p:nvPr>
        </p:nvSpPr>
        <p:spPr>
          <a:xfrm>
            <a:off x="4895528" y="9123188"/>
            <a:ext cx="8496944"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sp>
        <p:nvSpPr>
          <p:cNvPr id="3" name="Picture Placeholder 12">
            <a:extLst>
              <a:ext uri="{FF2B5EF4-FFF2-40B4-BE49-F238E27FC236}">
                <a16:creationId xmlns:a16="http://schemas.microsoft.com/office/drawing/2014/main" id="{AD5101C0-BA86-6610-1858-99103F581DE5}"/>
              </a:ext>
            </a:extLst>
          </p:cNvPr>
          <p:cNvSpPr>
            <a:spLocks noGrp="1"/>
          </p:cNvSpPr>
          <p:nvPr>
            <p:ph type="pic" sz="quarter" idx="4294967295"/>
          </p:nvPr>
        </p:nvSpPr>
        <p:spPr>
          <a:xfrm>
            <a:off x="1684975" y="2541730"/>
            <a:ext cx="6925624" cy="2840962"/>
          </a:xfrm>
          <a:prstGeom prst="rect">
            <a:avLst/>
          </a:prstGeom>
          <a:solidFill>
            <a:schemeClr val="bg1">
              <a:lumMod val="85000"/>
            </a:schemeClr>
          </a:solidFill>
        </p:spPr>
        <p:txBody>
          <a:bodyPr/>
          <a:lstStyle/>
          <a:p>
            <a:endParaRPr lang="en-US">
              <a:noFill/>
            </a:endParaRPr>
          </a:p>
        </p:txBody>
      </p:sp>
      <p:sp>
        <p:nvSpPr>
          <p:cNvPr id="6" name="Picture Placeholder 14">
            <a:extLst>
              <a:ext uri="{FF2B5EF4-FFF2-40B4-BE49-F238E27FC236}">
                <a16:creationId xmlns:a16="http://schemas.microsoft.com/office/drawing/2014/main" id="{813E2EFB-F268-084A-0EFF-00039D0E5F80}"/>
              </a:ext>
            </a:extLst>
          </p:cNvPr>
          <p:cNvSpPr>
            <a:spLocks noGrp="1"/>
          </p:cNvSpPr>
          <p:nvPr>
            <p:ph type="pic" sz="quarter" idx="4294967295"/>
          </p:nvPr>
        </p:nvSpPr>
        <p:spPr>
          <a:xfrm>
            <a:off x="9563192" y="2541730"/>
            <a:ext cx="6925624" cy="2840962"/>
          </a:xfrm>
          <a:prstGeom prst="rect">
            <a:avLst/>
          </a:prstGeom>
          <a:solidFill>
            <a:schemeClr val="bg1">
              <a:lumMod val="85000"/>
            </a:schemeClr>
          </a:solidFill>
        </p:spPr>
        <p:txBody>
          <a:bodyPr/>
          <a:lstStyle/>
          <a:p>
            <a:endParaRPr lang="en-US">
              <a:noFill/>
            </a:endParaRPr>
          </a:p>
        </p:txBody>
      </p:sp>
    </p:spTree>
    <p:extLst>
      <p:ext uri="{BB962C8B-B14F-4D97-AF65-F5344CB8AC3E}">
        <p14:creationId xmlns:p14="http://schemas.microsoft.com/office/powerpoint/2010/main" val="3287279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AD62019-1C04-E124-6DD0-1F76F29432D6}"/>
              </a:ext>
            </a:extLst>
          </p:cNvPr>
          <p:cNvPicPr/>
          <p:nvPr userDrawn="1"/>
        </p:nvPicPr>
        <p:blipFill>
          <a:blip r:embed="rId2"/>
          <a:srcRect/>
          <a:stretch>
            <a:fillRect/>
          </a:stretch>
        </p:blipFill>
        <p:spPr>
          <a:xfrm>
            <a:off x="1684976" y="9153759"/>
            <a:ext cx="1661081" cy="340792"/>
          </a:xfrm>
          <a:prstGeom prst="rect">
            <a:avLst/>
          </a:prstGeom>
        </p:spPr>
      </p:pic>
      <p:sp>
        <p:nvSpPr>
          <p:cNvPr id="4" name="TextBox 6">
            <a:extLst>
              <a:ext uri="{FF2B5EF4-FFF2-40B4-BE49-F238E27FC236}">
                <a16:creationId xmlns:a16="http://schemas.microsoft.com/office/drawing/2014/main" id="{FA767930-8D37-D89E-EA3A-410A58DB38D3}"/>
              </a:ext>
            </a:extLst>
          </p:cNvPr>
          <p:cNvSpPr txBox="1"/>
          <p:nvPr userDrawn="1"/>
        </p:nvSpPr>
        <p:spPr>
          <a:xfrm>
            <a:off x="14778904"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5" name="AutoShape 7">
            <a:extLst>
              <a:ext uri="{FF2B5EF4-FFF2-40B4-BE49-F238E27FC236}">
                <a16:creationId xmlns:a16="http://schemas.microsoft.com/office/drawing/2014/main" id="{F715289D-CF6F-8961-6DF3-E7D059EF52F7}"/>
              </a:ext>
            </a:extLst>
          </p:cNvPr>
          <p:cNvSpPr/>
          <p:nvPr userDrawn="1"/>
        </p:nvSpPr>
        <p:spPr>
          <a:xfrm>
            <a:off x="1684976" y="8562774"/>
            <a:ext cx="14918048" cy="0"/>
          </a:xfrm>
          <a:prstGeom prst="line">
            <a:avLst/>
          </a:prstGeom>
          <a:ln w="9525" cap="rnd">
            <a:solidFill>
              <a:srgbClr val="000000"/>
            </a:solidFill>
            <a:prstDash val="solid"/>
            <a:headEnd type="none" w="sm" len="sm"/>
            <a:tailEnd type="none" w="sm" len="sm"/>
          </a:ln>
        </p:spPr>
        <p:txBody>
          <a:bodyPr/>
          <a:lstStyle/>
          <a:p>
            <a:endParaRPr lang="en-US"/>
          </a:p>
        </p:txBody>
      </p:sp>
      <p:sp>
        <p:nvSpPr>
          <p:cNvPr id="9" name="Text Placeholder 8">
            <a:extLst>
              <a:ext uri="{FF2B5EF4-FFF2-40B4-BE49-F238E27FC236}">
                <a16:creationId xmlns:a16="http://schemas.microsoft.com/office/drawing/2014/main" id="{EBF71354-4098-E597-5789-14B45BCC1BC7}"/>
              </a:ext>
            </a:extLst>
          </p:cNvPr>
          <p:cNvSpPr>
            <a:spLocks noGrp="1"/>
          </p:cNvSpPr>
          <p:nvPr>
            <p:ph type="body" sz="quarter" idx="10" hasCustomPrompt="1"/>
          </p:nvPr>
        </p:nvSpPr>
        <p:spPr>
          <a:xfrm>
            <a:off x="4895528" y="9123188"/>
            <a:ext cx="8496944"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sp>
        <p:nvSpPr>
          <p:cNvPr id="7" name="Picture Placeholder 3">
            <a:extLst>
              <a:ext uri="{FF2B5EF4-FFF2-40B4-BE49-F238E27FC236}">
                <a16:creationId xmlns:a16="http://schemas.microsoft.com/office/drawing/2014/main" id="{94BC0E09-6F20-0BA2-3B65-492B2F5060F6}"/>
              </a:ext>
            </a:extLst>
          </p:cNvPr>
          <p:cNvSpPr>
            <a:spLocks noGrp="1"/>
          </p:cNvSpPr>
          <p:nvPr>
            <p:ph type="pic" sz="quarter" idx="4294967295"/>
          </p:nvPr>
        </p:nvSpPr>
        <p:spPr>
          <a:xfrm>
            <a:off x="1684975" y="2541730"/>
            <a:ext cx="4292490" cy="2840962"/>
          </a:xfrm>
          <a:prstGeom prst="rect">
            <a:avLst/>
          </a:prstGeom>
          <a:solidFill>
            <a:schemeClr val="bg1">
              <a:lumMod val="85000"/>
            </a:schemeClr>
          </a:solidFill>
        </p:spPr>
        <p:txBody>
          <a:bodyPr/>
          <a:lstStyle/>
          <a:p>
            <a:endParaRPr lang="en-US">
              <a:noFill/>
            </a:endParaRPr>
          </a:p>
        </p:txBody>
      </p:sp>
      <p:sp>
        <p:nvSpPr>
          <p:cNvPr id="8" name="Picture Placeholder 8">
            <a:extLst>
              <a:ext uri="{FF2B5EF4-FFF2-40B4-BE49-F238E27FC236}">
                <a16:creationId xmlns:a16="http://schemas.microsoft.com/office/drawing/2014/main" id="{91F963C3-4BE2-5C5B-EE1A-2063BEF8D052}"/>
              </a:ext>
            </a:extLst>
          </p:cNvPr>
          <p:cNvSpPr>
            <a:spLocks noGrp="1"/>
          </p:cNvSpPr>
          <p:nvPr>
            <p:ph type="pic" sz="quarter" idx="4294967295"/>
          </p:nvPr>
        </p:nvSpPr>
        <p:spPr>
          <a:xfrm>
            <a:off x="6997204" y="2541730"/>
            <a:ext cx="4292490" cy="2840962"/>
          </a:xfrm>
          <a:prstGeom prst="rect">
            <a:avLst/>
          </a:prstGeom>
          <a:solidFill>
            <a:schemeClr val="bg1">
              <a:lumMod val="85000"/>
            </a:schemeClr>
          </a:solidFill>
        </p:spPr>
        <p:txBody>
          <a:bodyPr/>
          <a:lstStyle/>
          <a:p>
            <a:endParaRPr lang="en-US">
              <a:noFill/>
            </a:endParaRPr>
          </a:p>
        </p:txBody>
      </p:sp>
      <p:sp>
        <p:nvSpPr>
          <p:cNvPr id="10" name="Picture Placeholder 9">
            <a:extLst>
              <a:ext uri="{FF2B5EF4-FFF2-40B4-BE49-F238E27FC236}">
                <a16:creationId xmlns:a16="http://schemas.microsoft.com/office/drawing/2014/main" id="{B3F44961-7CEE-124E-F033-063BD2048C6F}"/>
              </a:ext>
            </a:extLst>
          </p:cNvPr>
          <p:cNvSpPr>
            <a:spLocks noGrp="1"/>
          </p:cNvSpPr>
          <p:nvPr>
            <p:ph type="pic" sz="quarter" idx="4294967295"/>
          </p:nvPr>
        </p:nvSpPr>
        <p:spPr>
          <a:xfrm>
            <a:off x="12309433" y="2541730"/>
            <a:ext cx="4292490" cy="2840962"/>
          </a:xfrm>
          <a:prstGeom prst="rect">
            <a:avLst/>
          </a:prstGeom>
          <a:solidFill>
            <a:schemeClr val="bg1">
              <a:lumMod val="85000"/>
            </a:schemeClr>
          </a:solidFill>
        </p:spPr>
        <p:txBody>
          <a:bodyPr/>
          <a:lstStyle/>
          <a:p>
            <a:endParaRPr lang="en-US">
              <a:noFill/>
            </a:endParaRPr>
          </a:p>
        </p:txBody>
      </p:sp>
    </p:spTree>
    <p:extLst>
      <p:ext uri="{BB962C8B-B14F-4D97-AF65-F5344CB8AC3E}">
        <p14:creationId xmlns:p14="http://schemas.microsoft.com/office/powerpoint/2010/main" val="194165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01412D5-C564-BC9E-73E0-B5F1B7D498FB}"/>
              </a:ext>
            </a:extLst>
          </p:cNvPr>
          <p:cNvSpPr>
            <a:spLocks noGrp="1"/>
          </p:cNvSpPr>
          <p:nvPr>
            <p:ph type="pic" sz="quarter" idx="13"/>
          </p:nvPr>
        </p:nvSpPr>
        <p:spPr>
          <a:xfrm>
            <a:off x="11029949" y="-15688"/>
            <a:ext cx="8267701" cy="10822641"/>
          </a:xfrm>
          <a:custGeom>
            <a:avLst/>
            <a:gdLst>
              <a:gd name="connsiteX0" fmla="*/ 0 w 10401300"/>
              <a:gd name="connsiteY0" fmla="*/ 0 h 8420100"/>
              <a:gd name="connsiteX1" fmla="*/ 10401300 w 10401300"/>
              <a:gd name="connsiteY1" fmla="*/ 0 h 8420100"/>
              <a:gd name="connsiteX2" fmla="*/ 10401300 w 10401300"/>
              <a:gd name="connsiteY2" fmla="*/ 8420100 h 8420100"/>
              <a:gd name="connsiteX3" fmla="*/ 0 w 10401300"/>
              <a:gd name="connsiteY3" fmla="*/ 8420100 h 8420100"/>
              <a:gd name="connsiteX4" fmla="*/ 0 w 10401300"/>
              <a:gd name="connsiteY4" fmla="*/ 0 h 8420100"/>
              <a:gd name="connsiteX0" fmla="*/ 2026024 w 12427324"/>
              <a:gd name="connsiteY0" fmla="*/ 0 h 8581465"/>
              <a:gd name="connsiteX1" fmla="*/ 12427324 w 12427324"/>
              <a:gd name="connsiteY1" fmla="*/ 0 h 8581465"/>
              <a:gd name="connsiteX2" fmla="*/ 12427324 w 12427324"/>
              <a:gd name="connsiteY2" fmla="*/ 8420100 h 8581465"/>
              <a:gd name="connsiteX3" fmla="*/ 0 w 12427324"/>
              <a:gd name="connsiteY3" fmla="*/ 8581465 h 8581465"/>
              <a:gd name="connsiteX4" fmla="*/ 2026024 w 12427324"/>
              <a:gd name="connsiteY4" fmla="*/ 0 h 8581465"/>
              <a:gd name="connsiteX0" fmla="*/ 4446494 w 12427324"/>
              <a:gd name="connsiteY0" fmla="*/ 0 h 8635253"/>
              <a:gd name="connsiteX1" fmla="*/ 12427324 w 12427324"/>
              <a:gd name="connsiteY1" fmla="*/ 53788 h 8635253"/>
              <a:gd name="connsiteX2" fmla="*/ 12427324 w 12427324"/>
              <a:gd name="connsiteY2" fmla="*/ 8473888 h 8635253"/>
              <a:gd name="connsiteX3" fmla="*/ 0 w 12427324"/>
              <a:gd name="connsiteY3" fmla="*/ 8635253 h 8635253"/>
              <a:gd name="connsiteX4" fmla="*/ 4446494 w 12427324"/>
              <a:gd name="connsiteY4" fmla="*/ 0 h 8635253"/>
              <a:gd name="connsiteX0" fmla="*/ 1828800 w 9809630"/>
              <a:gd name="connsiteY0" fmla="*/ 0 h 10822641"/>
              <a:gd name="connsiteX1" fmla="*/ 9809630 w 9809630"/>
              <a:gd name="connsiteY1" fmla="*/ 53788 h 10822641"/>
              <a:gd name="connsiteX2" fmla="*/ 9809630 w 9809630"/>
              <a:gd name="connsiteY2" fmla="*/ 8473888 h 10822641"/>
              <a:gd name="connsiteX3" fmla="*/ 0 w 9809630"/>
              <a:gd name="connsiteY3" fmla="*/ 10822641 h 10822641"/>
              <a:gd name="connsiteX4" fmla="*/ 1828800 w 9809630"/>
              <a:gd name="connsiteY4" fmla="*/ 0 h 10822641"/>
              <a:gd name="connsiteX0" fmla="*/ 1828800 w 9809630"/>
              <a:gd name="connsiteY0" fmla="*/ 0 h 10822641"/>
              <a:gd name="connsiteX1" fmla="*/ 9809630 w 9809630"/>
              <a:gd name="connsiteY1" fmla="*/ 53788 h 10822641"/>
              <a:gd name="connsiteX2" fmla="*/ 8267701 w 9809630"/>
              <a:gd name="connsiteY2" fmla="*/ 10732994 h 10822641"/>
              <a:gd name="connsiteX3" fmla="*/ 0 w 9809630"/>
              <a:gd name="connsiteY3" fmla="*/ 10822641 h 10822641"/>
              <a:gd name="connsiteX4" fmla="*/ 1828800 w 9809630"/>
              <a:gd name="connsiteY4" fmla="*/ 0 h 10822641"/>
              <a:gd name="connsiteX0" fmla="*/ 1828800 w 8267701"/>
              <a:gd name="connsiteY0" fmla="*/ 0 h 10822641"/>
              <a:gd name="connsiteX1" fmla="*/ 8124265 w 8267701"/>
              <a:gd name="connsiteY1" fmla="*/ 0 h 10822641"/>
              <a:gd name="connsiteX2" fmla="*/ 8267701 w 8267701"/>
              <a:gd name="connsiteY2" fmla="*/ 10732994 h 10822641"/>
              <a:gd name="connsiteX3" fmla="*/ 0 w 8267701"/>
              <a:gd name="connsiteY3" fmla="*/ 10822641 h 10822641"/>
              <a:gd name="connsiteX4" fmla="*/ 1828800 w 8267701"/>
              <a:gd name="connsiteY4" fmla="*/ 0 h 1082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01" h="10822641">
                <a:moveTo>
                  <a:pt x="1828800" y="0"/>
                </a:moveTo>
                <a:lnTo>
                  <a:pt x="8124265" y="0"/>
                </a:lnTo>
                <a:lnTo>
                  <a:pt x="8267701" y="10732994"/>
                </a:lnTo>
                <a:lnTo>
                  <a:pt x="0" y="10822641"/>
                </a:lnTo>
                <a:lnTo>
                  <a:pt x="1828800" y="0"/>
                </a:lnTo>
                <a:close/>
              </a:path>
            </a:pathLst>
          </a:custGeom>
          <a:solidFill>
            <a:schemeClr val="bg1">
              <a:lumMod val="95000"/>
            </a:schemeClr>
          </a:solidFill>
        </p:spPr>
        <p:txBody>
          <a:bodyPr/>
          <a:lstStyle>
            <a:lvl1pPr marL="0" indent="0">
              <a:buNone/>
              <a:defRPr>
                <a:noFill/>
              </a:defRPr>
            </a:lvl1pPr>
          </a:lstStyle>
          <a:p>
            <a:r>
              <a:rPr lang="en-US"/>
              <a:t>Click icon to add picture</a:t>
            </a:r>
          </a:p>
        </p:txBody>
      </p:sp>
      <p:pic>
        <p:nvPicPr>
          <p:cNvPr id="8" name="Picture 2">
            <a:extLst>
              <a:ext uri="{FF2B5EF4-FFF2-40B4-BE49-F238E27FC236}">
                <a16:creationId xmlns:a16="http://schemas.microsoft.com/office/drawing/2014/main" id="{49A82DF2-AD94-1F85-7541-D5C5A24EFF3C}"/>
              </a:ext>
            </a:extLst>
          </p:cNvPr>
          <p:cNvPicPr>
            <a:picLocks noChangeAspect="1"/>
          </p:cNvPicPr>
          <p:nvPr userDrawn="1"/>
        </p:nvPicPr>
        <p:blipFill>
          <a:blip r:embed="rId2"/>
          <a:srcRect/>
          <a:stretch>
            <a:fillRect/>
          </a:stretch>
        </p:blipFill>
        <p:spPr>
          <a:xfrm>
            <a:off x="1674516" y="1316010"/>
            <a:ext cx="3285291" cy="674020"/>
          </a:xfrm>
          <a:prstGeom prst="rect">
            <a:avLst/>
          </a:prstGeom>
        </p:spPr>
      </p:pic>
      <p:sp>
        <p:nvSpPr>
          <p:cNvPr id="9" name="TextBox 3">
            <a:extLst>
              <a:ext uri="{FF2B5EF4-FFF2-40B4-BE49-F238E27FC236}">
                <a16:creationId xmlns:a16="http://schemas.microsoft.com/office/drawing/2014/main" id="{89C6B120-67C3-1E37-474C-DB438E9AC5A7}"/>
              </a:ext>
            </a:extLst>
          </p:cNvPr>
          <p:cNvSpPr txBox="1"/>
          <p:nvPr userDrawn="1"/>
        </p:nvSpPr>
        <p:spPr>
          <a:xfrm>
            <a:off x="1674516" y="3162300"/>
            <a:ext cx="9734778" cy="3638042"/>
          </a:xfrm>
          <a:prstGeom prst="rect">
            <a:avLst/>
          </a:prstGeom>
        </p:spPr>
        <p:txBody>
          <a:bodyPr lIns="0" tIns="0" rIns="0" bIns="0" rtlCol="0" anchor="t">
            <a:spAutoFit/>
          </a:bodyPr>
          <a:lstStyle/>
          <a:p>
            <a:pPr>
              <a:lnSpc>
                <a:spcPts val="9423"/>
              </a:lnSpc>
            </a:pPr>
            <a:r>
              <a:rPr lang="en-US" sz="7599">
                <a:solidFill>
                  <a:srgbClr val="FFFFFF"/>
                </a:solidFill>
                <a:latin typeface="Poppins Light" pitchFamily="2" charset="77"/>
                <a:cs typeface="Poppins Light" pitchFamily="2" charset="77"/>
              </a:rPr>
              <a:t>Welcome to our </a:t>
            </a:r>
            <a:r>
              <a:rPr lang="en-US" sz="7599" b="1">
                <a:solidFill>
                  <a:srgbClr val="FFFFFF"/>
                </a:solidFill>
                <a:latin typeface="Poppins SemiBold" pitchFamily="2" charset="77"/>
                <a:cs typeface="Poppins SemiBold" pitchFamily="2" charset="77"/>
              </a:rPr>
              <a:t>new presentation template</a:t>
            </a:r>
          </a:p>
        </p:txBody>
      </p:sp>
      <p:sp>
        <p:nvSpPr>
          <p:cNvPr id="10" name="TextBox 5">
            <a:extLst>
              <a:ext uri="{FF2B5EF4-FFF2-40B4-BE49-F238E27FC236}">
                <a16:creationId xmlns:a16="http://schemas.microsoft.com/office/drawing/2014/main" id="{3EED124E-F37D-79CD-4F84-27B50F129E09}"/>
              </a:ext>
            </a:extLst>
          </p:cNvPr>
          <p:cNvSpPr txBox="1"/>
          <p:nvPr userDrawn="1"/>
        </p:nvSpPr>
        <p:spPr>
          <a:xfrm>
            <a:off x="1674516" y="8891568"/>
            <a:ext cx="2662995" cy="630301"/>
          </a:xfrm>
          <a:prstGeom prst="rect">
            <a:avLst/>
          </a:prstGeom>
        </p:spPr>
        <p:txBody>
          <a:bodyPr wrap="square" lIns="0" tIns="0" rIns="0" bIns="0" rtlCol="0" anchor="t">
            <a:spAutoFit/>
          </a:bodyPr>
          <a:lstStyle/>
          <a:p>
            <a:pPr>
              <a:lnSpc>
                <a:spcPts val="2520"/>
              </a:lnSpc>
            </a:pPr>
            <a:r>
              <a:rPr lang="en-US" sz="1800" spc="36">
                <a:solidFill>
                  <a:srgbClr val="FFFFFF"/>
                </a:solidFill>
                <a:latin typeface="Poppins" pitchFamily="2" charset="77"/>
                <a:cs typeface="Poppins" pitchFamily="2" charset="77"/>
              </a:rPr>
              <a:t>Office/Division Title</a:t>
            </a:r>
          </a:p>
          <a:p>
            <a:pPr marL="0" lvl="0" indent="0" algn="l">
              <a:lnSpc>
                <a:spcPts val="2520"/>
              </a:lnSpc>
              <a:spcBef>
                <a:spcPct val="0"/>
              </a:spcBef>
            </a:pPr>
            <a:r>
              <a:rPr lang="en-US" sz="1800" b="1" spc="36">
                <a:solidFill>
                  <a:srgbClr val="FFFFFF"/>
                </a:solidFill>
                <a:latin typeface="Poppins" pitchFamily="2" charset="77"/>
                <a:cs typeface="Poppins" pitchFamily="2" charset="77"/>
              </a:rPr>
              <a:t>Department Title</a:t>
            </a:r>
          </a:p>
        </p:txBody>
      </p:sp>
      <p:sp>
        <p:nvSpPr>
          <p:cNvPr id="11" name="TextBox 6">
            <a:extLst>
              <a:ext uri="{FF2B5EF4-FFF2-40B4-BE49-F238E27FC236}">
                <a16:creationId xmlns:a16="http://schemas.microsoft.com/office/drawing/2014/main" id="{6397002F-9E51-35A4-AA63-2664946CC3CC}"/>
              </a:ext>
            </a:extLst>
          </p:cNvPr>
          <p:cNvSpPr txBox="1"/>
          <p:nvPr userDrawn="1"/>
        </p:nvSpPr>
        <p:spPr>
          <a:xfrm>
            <a:off x="4867175" y="8891568"/>
            <a:ext cx="2941099" cy="630301"/>
          </a:xfrm>
          <a:prstGeom prst="rect">
            <a:avLst/>
          </a:prstGeom>
        </p:spPr>
        <p:txBody>
          <a:bodyPr lIns="0" tIns="0" rIns="0" bIns="0" rtlCol="0" anchor="t">
            <a:spAutoFit/>
          </a:bodyPr>
          <a:lstStyle/>
          <a:p>
            <a:pPr>
              <a:lnSpc>
                <a:spcPts val="2520"/>
              </a:lnSpc>
            </a:pPr>
            <a:r>
              <a:rPr lang="en-US" sz="1800" spc="36">
                <a:solidFill>
                  <a:srgbClr val="FFFFFF"/>
                </a:solidFill>
                <a:latin typeface="Poppins" pitchFamily="2" charset="77"/>
                <a:cs typeface="Poppins" pitchFamily="2" charset="77"/>
              </a:rPr>
              <a:t>Presented By</a:t>
            </a:r>
          </a:p>
          <a:p>
            <a:pPr marL="0" lvl="0" indent="0" algn="l">
              <a:lnSpc>
                <a:spcPts val="2520"/>
              </a:lnSpc>
              <a:spcBef>
                <a:spcPct val="0"/>
              </a:spcBef>
            </a:pPr>
            <a:r>
              <a:rPr lang="en-US" sz="1800" b="1" spc="36">
                <a:solidFill>
                  <a:srgbClr val="FFFFFF"/>
                </a:solidFill>
                <a:latin typeface="Poppins" pitchFamily="2" charset="77"/>
                <a:cs typeface="Poppins" pitchFamily="2" charset="77"/>
              </a:rPr>
              <a:t>Name Goes Here</a:t>
            </a:r>
          </a:p>
        </p:txBody>
      </p:sp>
      <p:sp>
        <p:nvSpPr>
          <p:cNvPr id="12" name="TextBox 7">
            <a:extLst>
              <a:ext uri="{FF2B5EF4-FFF2-40B4-BE49-F238E27FC236}">
                <a16:creationId xmlns:a16="http://schemas.microsoft.com/office/drawing/2014/main" id="{4086FF39-9B07-5FFE-9941-B55A8FDEE5ED}"/>
              </a:ext>
            </a:extLst>
          </p:cNvPr>
          <p:cNvSpPr txBox="1"/>
          <p:nvPr userDrawn="1"/>
        </p:nvSpPr>
        <p:spPr>
          <a:xfrm>
            <a:off x="8196627" y="8891568"/>
            <a:ext cx="2508591" cy="630301"/>
          </a:xfrm>
          <a:prstGeom prst="rect">
            <a:avLst/>
          </a:prstGeom>
        </p:spPr>
        <p:txBody>
          <a:bodyPr lIns="0" tIns="0" rIns="0" bIns="0" rtlCol="0" anchor="t">
            <a:spAutoFit/>
          </a:bodyPr>
          <a:lstStyle/>
          <a:p>
            <a:pPr>
              <a:lnSpc>
                <a:spcPts val="2520"/>
              </a:lnSpc>
            </a:pPr>
            <a:r>
              <a:rPr lang="en-US" sz="1800" spc="36">
                <a:solidFill>
                  <a:srgbClr val="FFFFFF"/>
                </a:solidFill>
                <a:latin typeface="Poppins" pitchFamily="2" charset="77"/>
                <a:cs typeface="Poppins" pitchFamily="2" charset="77"/>
              </a:rPr>
              <a:t>Date of</a:t>
            </a:r>
          </a:p>
          <a:p>
            <a:pPr marL="0" lvl="0" indent="0" algn="l">
              <a:lnSpc>
                <a:spcPts val="2520"/>
              </a:lnSpc>
              <a:spcBef>
                <a:spcPct val="0"/>
              </a:spcBef>
            </a:pPr>
            <a:r>
              <a:rPr lang="en-US" sz="1800" spc="36">
                <a:solidFill>
                  <a:srgbClr val="FFFFFF"/>
                </a:solidFill>
                <a:latin typeface="Poppins" pitchFamily="2" charset="77"/>
                <a:cs typeface="Poppins" pitchFamily="2" charset="77"/>
              </a:rPr>
              <a:t>Presentation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AD62019-1C04-E124-6DD0-1F76F29432D6}"/>
              </a:ext>
            </a:extLst>
          </p:cNvPr>
          <p:cNvPicPr/>
          <p:nvPr userDrawn="1"/>
        </p:nvPicPr>
        <p:blipFill>
          <a:blip r:embed="rId2"/>
          <a:srcRect/>
          <a:stretch>
            <a:fillRect/>
          </a:stretch>
        </p:blipFill>
        <p:spPr>
          <a:xfrm>
            <a:off x="1684976" y="9153759"/>
            <a:ext cx="1661081" cy="340792"/>
          </a:xfrm>
          <a:prstGeom prst="rect">
            <a:avLst/>
          </a:prstGeom>
        </p:spPr>
      </p:pic>
      <p:sp>
        <p:nvSpPr>
          <p:cNvPr id="4" name="TextBox 6">
            <a:extLst>
              <a:ext uri="{FF2B5EF4-FFF2-40B4-BE49-F238E27FC236}">
                <a16:creationId xmlns:a16="http://schemas.microsoft.com/office/drawing/2014/main" id="{FA767930-8D37-D89E-EA3A-410A58DB38D3}"/>
              </a:ext>
            </a:extLst>
          </p:cNvPr>
          <p:cNvSpPr txBox="1"/>
          <p:nvPr userDrawn="1"/>
        </p:nvSpPr>
        <p:spPr>
          <a:xfrm>
            <a:off x="14778904"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5" name="AutoShape 7">
            <a:extLst>
              <a:ext uri="{FF2B5EF4-FFF2-40B4-BE49-F238E27FC236}">
                <a16:creationId xmlns:a16="http://schemas.microsoft.com/office/drawing/2014/main" id="{F715289D-CF6F-8961-6DF3-E7D059EF52F7}"/>
              </a:ext>
            </a:extLst>
          </p:cNvPr>
          <p:cNvSpPr/>
          <p:nvPr userDrawn="1"/>
        </p:nvSpPr>
        <p:spPr>
          <a:xfrm>
            <a:off x="1684976" y="8562774"/>
            <a:ext cx="14918048" cy="0"/>
          </a:xfrm>
          <a:prstGeom prst="line">
            <a:avLst/>
          </a:prstGeom>
          <a:ln w="9525" cap="rnd">
            <a:solidFill>
              <a:srgbClr val="000000"/>
            </a:solidFill>
            <a:prstDash val="solid"/>
            <a:headEnd type="none" w="sm" len="sm"/>
            <a:tailEnd type="none" w="sm" len="sm"/>
          </a:ln>
        </p:spPr>
        <p:txBody>
          <a:bodyPr/>
          <a:lstStyle/>
          <a:p>
            <a:endParaRPr lang="en-US"/>
          </a:p>
        </p:txBody>
      </p:sp>
      <p:sp>
        <p:nvSpPr>
          <p:cNvPr id="9" name="Text Placeholder 8">
            <a:extLst>
              <a:ext uri="{FF2B5EF4-FFF2-40B4-BE49-F238E27FC236}">
                <a16:creationId xmlns:a16="http://schemas.microsoft.com/office/drawing/2014/main" id="{EBF71354-4098-E597-5789-14B45BCC1BC7}"/>
              </a:ext>
            </a:extLst>
          </p:cNvPr>
          <p:cNvSpPr>
            <a:spLocks noGrp="1"/>
          </p:cNvSpPr>
          <p:nvPr>
            <p:ph type="body" sz="quarter" idx="10" hasCustomPrompt="1"/>
          </p:nvPr>
        </p:nvSpPr>
        <p:spPr>
          <a:xfrm>
            <a:off x="4895528" y="9123188"/>
            <a:ext cx="8496944"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sp>
        <p:nvSpPr>
          <p:cNvPr id="11" name="Picture Placeholder 1">
            <a:extLst>
              <a:ext uri="{FF2B5EF4-FFF2-40B4-BE49-F238E27FC236}">
                <a16:creationId xmlns:a16="http://schemas.microsoft.com/office/drawing/2014/main" id="{54E24551-18F7-92E9-4658-A0FCE1ECCA34}"/>
              </a:ext>
            </a:extLst>
          </p:cNvPr>
          <p:cNvSpPr>
            <a:spLocks noGrp="1"/>
          </p:cNvSpPr>
          <p:nvPr>
            <p:ph type="pic" sz="quarter" idx="4294967295"/>
          </p:nvPr>
        </p:nvSpPr>
        <p:spPr>
          <a:xfrm>
            <a:off x="1684975" y="2541730"/>
            <a:ext cx="3031388" cy="3162906"/>
          </a:xfrm>
          <a:prstGeom prst="rect">
            <a:avLst/>
          </a:prstGeom>
          <a:solidFill>
            <a:schemeClr val="bg1">
              <a:lumMod val="85000"/>
            </a:schemeClr>
          </a:solidFill>
        </p:spPr>
        <p:txBody>
          <a:bodyPr/>
          <a:lstStyle/>
          <a:p>
            <a:endParaRPr lang="en-US">
              <a:noFill/>
            </a:endParaRPr>
          </a:p>
        </p:txBody>
      </p:sp>
      <p:sp>
        <p:nvSpPr>
          <p:cNvPr id="12" name="Picture Placeholder 2">
            <a:extLst>
              <a:ext uri="{FF2B5EF4-FFF2-40B4-BE49-F238E27FC236}">
                <a16:creationId xmlns:a16="http://schemas.microsoft.com/office/drawing/2014/main" id="{E5C5D556-7A49-E329-1412-7EFBA12A0C6D}"/>
              </a:ext>
            </a:extLst>
          </p:cNvPr>
          <p:cNvSpPr>
            <a:spLocks noGrp="1"/>
          </p:cNvSpPr>
          <p:nvPr>
            <p:ph type="pic" sz="quarter" idx="4294967295"/>
          </p:nvPr>
        </p:nvSpPr>
        <p:spPr>
          <a:xfrm>
            <a:off x="5734461" y="2541730"/>
            <a:ext cx="3031388" cy="3162906"/>
          </a:xfrm>
          <a:prstGeom prst="rect">
            <a:avLst/>
          </a:prstGeom>
          <a:solidFill>
            <a:schemeClr val="bg1">
              <a:lumMod val="85000"/>
            </a:schemeClr>
          </a:solidFill>
        </p:spPr>
        <p:txBody>
          <a:bodyPr/>
          <a:lstStyle/>
          <a:p>
            <a:endParaRPr lang="en-US">
              <a:noFill/>
            </a:endParaRPr>
          </a:p>
        </p:txBody>
      </p:sp>
      <p:sp>
        <p:nvSpPr>
          <p:cNvPr id="13" name="Picture Placeholder 3">
            <a:extLst>
              <a:ext uri="{FF2B5EF4-FFF2-40B4-BE49-F238E27FC236}">
                <a16:creationId xmlns:a16="http://schemas.microsoft.com/office/drawing/2014/main" id="{0C8A9144-0C59-CBCA-A5C2-D9F5C5F38666}"/>
              </a:ext>
            </a:extLst>
          </p:cNvPr>
          <p:cNvSpPr>
            <a:spLocks noGrp="1"/>
          </p:cNvSpPr>
          <p:nvPr>
            <p:ph type="pic" sz="quarter" idx="4294967295"/>
          </p:nvPr>
        </p:nvSpPr>
        <p:spPr>
          <a:xfrm>
            <a:off x="9779519" y="2541730"/>
            <a:ext cx="3031388" cy="3162906"/>
          </a:xfrm>
          <a:prstGeom prst="rect">
            <a:avLst/>
          </a:prstGeom>
          <a:solidFill>
            <a:schemeClr val="bg1">
              <a:lumMod val="85000"/>
            </a:schemeClr>
          </a:solidFill>
        </p:spPr>
        <p:txBody>
          <a:bodyPr/>
          <a:lstStyle/>
          <a:p>
            <a:endParaRPr lang="en-US">
              <a:noFill/>
            </a:endParaRPr>
          </a:p>
        </p:txBody>
      </p:sp>
      <p:sp>
        <p:nvSpPr>
          <p:cNvPr id="14" name="Picture Placeholder 4">
            <a:extLst>
              <a:ext uri="{FF2B5EF4-FFF2-40B4-BE49-F238E27FC236}">
                <a16:creationId xmlns:a16="http://schemas.microsoft.com/office/drawing/2014/main" id="{A36FC1E1-553B-9FE2-9775-D8F6347ED482}"/>
              </a:ext>
            </a:extLst>
          </p:cNvPr>
          <p:cNvSpPr>
            <a:spLocks noGrp="1"/>
          </p:cNvSpPr>
          <p:nvPr>
            <p:ph type="pic" sz="quarter" idx="4294967295"/>
          </p:nvPr>
        </p:nvSpPr>
        <p:spPr>
          <a:xfrm>
            <a:off x="13592102" y="2572727"/>
            <a:ext cx="3031388" cy="3162906"/>
          </a:xfrm>
          <a:prstGeom prst="rect">
            <a:avLst/>
          </a:prstGeom>
          <a:solidFill>
            <a:schemeClr val="bg1">
              <a:lumMod val="85000"/>
            </a:schemeClr>
          </a:solidFill>
        </p:spPr>
        <p:txBody>
          <a:bodyPr/>
          <a:lstStyle/>
          <a:p>
            <a:endParaRPr lang="en-US">
              <a:noFill/>
            </a:endParaRPr>
          </a:p>
        </p:txBody>
      </p:sp>
    </p:spTree>
    <p:extLst>
      <p:ext uri="{BB962C8B-B14F-4D97-AF65-F5344CB8AC3E}">
        <p14:creationId xmlns:p14="http://schemas.microsoft.com/office/powerpoint/2010/main" val="3134618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AD62019-1C04-E124-6DD0-1F76F29432D6}"/>
              </a:ext>
            </a:extLst>
          </p:cNvPr>
          <p:cNvPicPr/>
          <p:nvPr userDrawn="1"/>
        </p:nvPicPr>
        <p:blipFill>
          <a:blip r:embed="rId2"/>
          <a:srcRect/>
          <a:stretch>
            <a:fillRect/>
          </a:stretch>
        </p:blipFill>
        <p:spPr>
          <a:xfrm>
            <a:off x="1684976" y="9153759"/>
            <a:ext cx="1661081" cy="340792"/>
          </a:xfrm>
          <a:prstGeom prst="rect">
            <a:avLst/>
          </a:prstGeom>
        </p:spPr>
      </p:pic>
      <p:sp>
        <p:nvSpPr>
          <p:cNvPr id="4" name="TextBox 6">
            <a:extLst>
              <a:ext uri="{FF2B5EF4-FFF2-40B4-BE49-F238E27FC236}">
                <a16:creationId xmlns:a16="http://schemas.microsoft.com/office/drawing/2014/main" id="{FA767930-8D37-D89E-EA3A-410A58DB38D3}"/>
              </a:ext>
            </a:extLst>
          </p:cNvPr>
          <p:cNvSpPr txBox="1"/>
          <p:nvPr userDrawn="1"/>
        </p:nvSpPr>
        <p:spPr>
          <a:xfrm>
            <a:off x="14778904"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5" name="AutoShape 7">
            <a:extLst>
              <a:ext uri="{FF2B5EF4-FFF2-40B4-BE49-F238E27FC236}">
                <a16:creationId xmlns:a16="http://schemas.microsoft.com/office/drawing/2014/main" id="{F715289D-CF6F-8961-6DF3-E7D059EF52F7}"/>
              </a:ext>
            </a:extLst>
          </p:cNvPr>
          <p:cNvSpPr/>
          <p:nvPr userDrawn="1"/>
        </p:nvSpPr>
        <p:spPr>
          <a:xfrm>
            <a:off x="1684976" y="8562774"/>
            <a:ext cx="14918048" cy="0"/>
          </a:xfrm>
          <a:prstGeom prst="line">
            <a:avLst/>
          </a:prstGeom>
          <a:ln w="9525" cap="rnd">
            <a:solidFill>
              <a:srgbClr val="000000"/>
            </a:solidFill>
            <a:prstDash val="solid"/>
            <a:headEnd type="none" w="sm" len="sm"/>
            <a:tailEnd type="none" w="sm" len="sm"/>
          </a:ln>
        </p:spPr>
        <p:txBody>
          <a:bodyPr/>
          <a:lstStyle/>
          <a:p>
            <a:endParaRPr lang="en-US"/>
          </a:p>
        </p:txBody>
      </p:sp>
      <p:sp>
        <p:nvSpPr>
          <p:cNvPr id="9" name="Text Placeholder 8">
            <a:extLst>
              <a:ext uri="{FF2B5EF4-FFF2-40B4-BE49-F238E27FC236}">
                <a16:creationId xmlns:a16="http://schemas.microsoft.com/office/drawing/2014/main" id="{EBF71354-4098-E597-5789-14B45BCC1BC7}"/>
              </a:ext>
            </a:extLst>
          </p:cNvPr>
          <p:cNvSpPr>
            <a:spLocks noGrp="1"/>
          </p:cNvSpPr>
          <p:nvPr>
            <p:ph type="body" sz="quarter" idx="10" hasCustomPrompt="1"/>
          </p:nvPr>
        </p:nvSpPr>
        <p:spPr>
          <a:xfrm>
            <a:off x="4895528" y="9123188"/>
            <a:ext cx="8496944"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sp>
        <p:nvSpPr>
          <p:cNvPr id="15" name="Picture Placeholder 30">
            <a:extLst>
              <a:ext uri="{FF2B5EF4-FFF2-40B4-BE49-F238E27FC236}">
                <a16:creationId xmlns:a16="http://schemas.microsoft.com/office/drawing/2014/main" id="{CE0910DD-1A6F-767F-5CB0-F3F48C2D5E07}"/>
              </a:ext>
            </a:extLst>
          </p:cNvPr>
          <p:cNvSpPr>
            <a:spLocks noGrp="1"/>
          </p:cNvSpPr>
          <p:nvPr>
            <p:ph type="pic" sz="quarter" idx="12"/>
          </p:nvPr>
        </p:nvSpPr>
        <p:spPr>
          <a:xfrm>
            <a:off x="1655344" y="2767236"/>
            <a:ext cx="1837730" cy="1837730"/>
          </a:xfrm>
          <a:prstGeom prst="ellipse">
            <a:avLst/>
          </a:prstGeom>
          <a:solidFill>
            <a:schemeClr val="bg1">
              <a:lumMod val="85000"/>
            </a:schemeClr>
          </a:solidFill>
        </p:spPr>
        <p:txBody>
          <a:bodyPr/>
          <a:lstStyle/>
          <a:p>
            <a:endParaRPr lang="en-US">
              <a:noFill/>
            </a:endParaRPr>
          </a:p>
        </p:txBody>
      </p:sp>
      <p:sp>
        <p:nvSpPr>
          <p:cNvPr id="16" name="Picture Placeholder 31">
            <a:extLst>
              <a:ext uri="{FF2B5EF4-FFF2-40B4-BE49-F238E27FC236}">
                <a16:creationId xmlns:a16="http://schemas.microsoft.com/office/drawing/2014/main" id="{7817827C-6540-C5D8-1B22-1D8268502BE8}"/>
              </a:ext>
            </a:extLst>
          </p:cNvPr>
          <p:cNvSpPr>
            <a:spLocks noGrp="1"/>
          </p:cNvSpPr>
          <p:nvPr>
            <p:ph type="pic" sz="quarter" idx="13"/>
          </p:nvPr>
        </p:nvSpPr>
        <p:spPr>
          <a:xfrm>
            <a:off x="9663150" y="2767236"/>
            <a:ext cx="1837730" cy="1837730"/>
          </a:xfrm>
          <a:prstGeom prst="ellipse">
            <a:avLst/>
          </a:prstGeom>
          <a:solidFill>
            <a:schemeClr val="bg1">
              <a:lumMod val="85000"/>
            </a:schemeClr>
          </a:solidFill>
        </p:spPr>
        <p:txBody>
          <a:bodyPr/>
          <a:lstStyle/>
          <a:p>
            <a:endParaRPr lang="en-US">
              <a:noFill/>
            </a:endParaRPr>
          </a:p>
        </p:txBody>
      </p:sp>
      <p:sp>
        <p:nvSpPr>
          <p:cNvPr id="17" name="Picture Placeholder 32">
            <a:extLst>
              <a:ext uri="{FF2B5EF4-FFF2-40B4-BE49-F238E27FC236}">
                <a16:creationId xmlns:a16="http://schemas.microsoft.com/office/drawing/2014/main" id="{8FD2E40C-80E0-C859-6866-C9DAC961D248}"/>
              </a:ext>
            </a:extLst>
          </p:cNvPr>
          <p:cNvSpPr>
            <a:spLocks noGrp="1"/>
          </p:cNvSpPr>
          <p:nvPr>
            <p:ph type="pic" sz="quarter" idx="14"/>
          </p:nvPr>
        </p:nvSpPr>
        <p:spPr>
          <a:xfrm>
            <a:off x="1668207" y="5484931"/>
            <a:ext cx="1837730" cy="1837730"/>
          </a:xfrm>
          <a:prstGeom prst="ellipse">
            <a:avLst/>
          </a:prstGeom>
          <a:solidFill>
            <a:schemeClr val="bg1">
              <a:lumMod val="85000"/>
            </a:schemeClr>
          </a:solidFill>
        </p:spPr>
        <p:txBody>
          <a:bodyPr/>
          <a:lstStyle/>
          <a:p>
            <a:endParaRPr lang="en-US">
              <a:noFill/>
            </a:endParaRPr>
          </a:p>
        </p:txBody>
      </p:sp>
      <p:sp>
        <p:nvSpPr>
          <p:cNvPr id="18" name="Picture Placeholder 33">
            <a:extLst>
              <a:ext uri="{FF2B5EF4-FFF2-40B4-BE49-F238E27FC236}">
                <a16:creationId xmlns:a16="http://schemas.microsoft.com/office/drawing/2014/main" id="{BC929B87-8F55-C801-CD0B-09F386DF1326}"/>
              </a:ext>
            </a:extLst>
          </p:cNvPr>
          <p:cNvSpPr>
            <a:spLocks noGrp="1"/>
          </p:cNvSpPr>
          <p:nvPr>
            <p:ph type="pic" sz="quarter" idx="15"/>
          </p:nvPr>
        </p:nvSpPr>
        <p:spPr>
          <a:xfrm>
            <a:off x="9611500" y="5484931"/>
            <a:ext cx="1837730" cy="1837730"/>
          </a:xfrm>
          <a:prstGeom prst="ellipse">
            <a:avLst/>
          </a:prstGeom>
          <a:solidFill>
            <a:schemeClr val="bg1">
              <a:lumMod val="85000"/>
            </a:schemeClr>
          </a:solidFill>
        </p:spPr>
        <p:txBody>
          <a:bodyPr/>
          <a:lstStyle/>
          <a:p>
            <a:endParaRPr lang="en-US">
              <a:noFill/>
            </a:endParaRPr>
          </a:p>
        </p:txBody>
      </p:sp>
    </p:spTree>
    <p:extLst>
      <p:ext uri="{BB962C8B-B14F-4D97-AF65-F5344CB8AC3E}">
        <p14:creationId xmlns:p14="http://schemas.microsoft.com/office/powerpoint/2010/main" val="2666052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
        <p:nvSpPr>
          <p:cNvPr id="3" name="Picture Placeholder 32">
            <a:extLst>
              <a:ext uri="{FF2B5EF4-FFF2-40B4-BE49-F238E27FC236}">
                <a16:creationId xmlns:a16="http://schemas.microsoft.com/office/drawing/2014/main" id="{A2E73BC8-6067-794F-C793-7179B7617EC6}"/>
              </a:ext>
            </a:extLst>
          </p:cNvPr>
          <p:cNvSpPr>
            <a:spLocks noGrp="1"/>
          </p:cNvSpPr>
          <p:nvPr>
            <p:ph type="pic" sz="quarter" idx="12"/>
          </p:nvPr>
        </p:nvSpPr>
        <p:spPr>
          <a:xfrm flipH="1">
            <a:off x="10313903" y="4349468"/>
            <a:ext cx="1300031" cy="1300031"/>
          </a:xfrm>
          <a:prstGeom prst="ellipse">
            <a:avLst/>
          </a:prstGeom>
          <a:solidFill>
            <a:schemeClr val="bg1">
              <a:lumMod val="85000"/>
            </a:schemeClr>
          </a:solidFill>
        </p:spPr>
        <p:txBody>
          <a:bodyPr/>
          <a:lstStyle/>
          <a:p>
            <a:endParaRPr lang="en-US">
              <a:noFill/>
            </a:endParaRPr>
          </a:p>
        </p:txBody>
      </p:sp>
      <p:sp>
        <p:nvSpPr>
          <p:cNvPr id="6" name="Picture Placeholder 34">
            <a:extLst>
              <a:ext uri="{FF2B5EF4-FFF2-40B4-BE49-F238E27FC236}">
                <a16:creationId xmlns:a16="http://schemas.microsoft.com/office/drawing/2014/main" id="{968B0941-F340-A699-8863-438515E1511F}"/>
              </a:ext>
            </a:extLst>
          </p:cNvPr>
          <p:cNvSpPr>
            <a:spLocks noGrp="1"/>
          </p:cNvSpPr>
          <p:nvPr>
            <p:ph type="pic" sz="quarter" idx="14"/>
          </p:nvPr>
        </p:nvSpPr>
        <p:spPr>
          <a:xfrm flipH="1">
            <a:off x="10387237" y="6343052"/>
            <a:ext cx="1300031" cy="1300031"/>
          </a:xfrm>
          <a:prstGeom prst="ellipse">
            <a:avLst/>
          </a:prstGeom>
          <a:solidFill>
            <a:schemeClr val="bg1">
              <a:lumMod val="85000"/>
            </a:schemeClr>
          </a:solidFill>
        </p:spPr>
        <p:txBody>
          <a:bodyPr/>
          <a:lstStyle/>
          <a:p>
            <a:endParaRPr lang="en-US">
              <a:noFill/>
            </a:endParaRPr>
          </a:p>
        </p:txBody>
      </p:sp>
      <p:sp>
        <p:nvSpPr>
          <p:cNvPr id="7" name="Picture Placeholder 35">
            <a:extLst>
              <a:ext uri="{FF2B5EF4-FFF2-40B4-BE49-F238E27FC236}">
                <a16:creationId xmlns:a16="http://schemas.microsoft.com/office/drawing/2014/main" id="{34B11A84-AA1A-E78C-EED4-8E0A2A49F5D5}"/>
              </a:ext>
            </a:extLst>
          </p:cNvPr>
          <p:cNvSpPr>
            <a:spLocks noGrp="1"/>
          </p:cNvSpPr>
          <p:nvPr>
            <p:ph type="pic" sz="quarter" idx="15"/>
          </p:nvPr>
        </p:nvSpPr>
        <p:spPr>
          <a:xfrm flipH="1">
            <a:off x="10313903" y="2346913"/>
            <a:ext cx="1300031" cy="1300031"/>
          </a:xfrm>
          <a:prstGeom prst="ellipse">
            <a:avLst/>
          </a:prstGeom>
          <a:solidFill>
            <a:schemeClr val="bg1">
              <a:lumMod val="85000"/>
            </a:schemeClr>
          </a:solidFill>
        </p:spPr>
        <p:txBody>
          <a:bodyPr/>
          <a:lstStyle/>
          <a:p>
            <a:endParaRPr lang="en-US">
              <a:noFill/>
            </a:endParaRPr>
          </a:p>
        </p:txBody>
      </p:sp>
      <p:sp>
        <p:nvSpPr>
          <p:cNvPr id="13" name="TextBox 6">
            <a:extLst>
              <a:ext uri="{FF2B5EF4-FFF2-40B4-BE49-F238E27FC236}">
                <a16:creationId xmlns:a16="http://schemas.microsoft.com/office/drawing/2014/main" id="{637C4F10-0F31-F85B-F35D-95808A964BEF}"/>
              </a:ext>
            </a:extLst>
          </p:cNvPr>
          <p:cNvSpPr txBox="1"/>
          <p:nvPr userDrawn="1"/>
        </p:nvSpPr>
        <p:spPr>
          <a:xfrm>
            <a:off x="14939517"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14" name="Text Placeholder 8">
            <a:extLst>
              <a:ext uri="{FF2B5EF4-FFF2-40B4-BE49-F238E27FC236}">
                <a16:creationId xmlns:a16="http://schemas.microsoft.com/office/drawing/2014/main" id="{77DE33BF-D34B-5265-9D4A-121683D30955}"/>
              </a:ext>
            </a:extLst>
          </p:cNvPr>
          <p:cNvSpPr>
            <a:spLocks noGrp="1"/>
          </p:cNvSpPr>
          <p:nvPr>
            <p:ph type="body" sz="quarter" idx="11" hasCustomPrompt="1"/>
          </p:nvPr>
        </p:nvSpPr>
        <p:spPr>
          <a:xfrm>
            <a:off x="12535539" y="9123188"/>
            <a:ext cx="3161189"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19" name="Picture 18">
            <a:extLst>
              <a:ext uri="{FF2B5EF4-FFF2-40B4-BE49-F238E27FC236}">
                <a16:creationId xmlns:a16="http://schemas.microsoft.com/office/drawing/2014/main" id="{019B4CC2-77F8-A272-1624-FA95B85FA601}"/>
              </a:ext>
            </a:extLst>
          </p:cNvPr>
          <p:cNvPicPr/>
          <p:nvPr userDrawn="1"/>
        </p:nvPicPr>
        <p:blipFill>
          <a:blip r:embed="rId2"/>
          <a:srcRect/>
          <a:stretch>
            <a:fillRect/>
          </a:stretch>
        </p:blipFill>
        <p:spPr>
          <a:xfrm>
            <a:off x="10387237" y="9153759"/>
            <a:ext cx="1661081" cy="340792"/>
          </a:xfrm>
          <a:prstGeom prst="rect">
            <a:avLst/>
          </a:prstGeom>
        </p:spPr>
      </p:pic>
      <p:sp>
        <p:nvSpPr>
          <p:cNvPr id="20" name="AutoShape 7">
            <a:extLst>
              <a:ext uri="{FF2B5EF4-FFF2-40B4-BE49-F238E27FC236}">
                <a16:creationId xmlns:a16="http://schemas.microsoft.com/office/drawing/2014/main" id="{71BE5463-C94C-CFE5-FD14-54FC463D2907}"/>
              </a:ext>
            </a:extLst>
          </p:cNvPr>
          <p:cNvSpPr/>
          <p:nvPr userDrawn="1"/>
        </p:nvSpPr>
        <p:spPr>
          <a:xfrm>
            <a:off x="10387237" y="8562774"/>
            <a:ext cx="6376400" cy="0"/>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588953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Vertical Text">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637C4F10-0F31-F85B-F35D-95808A964BEF}"/>
              </a:ext>
            </a:extLst>
          </p:cNvPr>
          <p:cNvSpPr txBox="1"/>
          <p:nvPr userDrawn="1"/>
        </p:nvSpPr>
        <p:spPr>
          <a:xfrm>
            <a:off x="14939517"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14" name="Text Placeholder 8">
            <a:extLst>
              <a:ext uri="{FF2B5EF4-FFF2-40B4-BE49-F238E27FC236}">
                <a16:creationId xmlns:a16="http://schemas.microsoft.com/office/drawing/2014/main" id="{77DE33BF-D34B-5265-9D4A-121683D30955}"/>
              </a:ext>
            </a:extLst>
          </p:cNvPr>
          <p:cNvSpPr>
            <a:spLocks noGrp="1"/>
          </p:cNvSpPr>
          <p:nvPr>
            <p:ph type="body" sz="quarter" idx="11" hasCustomPrompt="1"/>
          </p:nvPr>
        </p:nvSpPr>
        <p:spPr>
          <a:xfrm>
            <a:off x="12535539" y="9123188"/>
            <a:ext cx="3161189"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19" name="Picture 18">
            <a:extLst>
              <a:ext uri="{FF2B5EF4-FFF2-40B4-BE49-F238E27FC236}">
                <a16:creationId xmlns:a16="http://schemas.microsoft.com/office/drawing/2014/main" id="{019B4CC2-77F8-A272-1624-FA95B85FA601}"/>
              </a:ext>
            </a:extLst>
          </p:cNvPr>
          <p:cNvPicPr/>
          <p:nvPr userDrawn="1"/>
        </p:nvPicPr>
        <p:blipFill>
          <a:blip r:embed="rId2"/>
          <a:srcRect/>
          <a:stretch>
            <a:fillRect/>
          </a:stretch>
        </p:blipFill>
        <p:spPr>
          <a:xfrm>
            <a:off x="10387237" y="9153759"/>
            <a:ext cx="1661081" cy="340792"/>
          </a:xfrm>
          <a:prstGeom prst="rect">
            <a:avLst/>
          </a:prstGeom>
        </p:spPr>
      </p:pic>
      <p:sp>
        <p:nvSpPr>
          <p:cNvPr id="20" name="AutoShape 7">
            <a:extLst>
              <a:ext uri="{FF2B5EF4-FFF2-40B4-BE49-F238E27FC236}">
                <a16:creationId xmlns:a16="http://schemas.microsoft.com/office/drawing/2014/main" id="{71BE5463-C94C-CFE5-FD14-54FC463D2907}"/>
              </a:ext>
            </a:extLst>
          </p:cNvPr>
          <p:cNvSpPr/>
          <p:nvPr userDrawn="1"/>
        </p:nvSpPr>
        <p:spPr>
          <a:xfrm>
            <a:off x="10387237" y="8562774"/>
            <a:ext cx="6376400" cy="0"/>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759909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Vertical Text">
    <p:spTree>
      <p:nvGrpSpPr>
        <p:cNvPr id="1" name=""/>
        <p:cNvGrpSpPr/>
        <p:nvPr/>
      </p:nvGrpSpPr>
      <p:grpSpPr>
        <a:xfrm>
          <a:off x="0" y="0"/>
          <a:ext cx="0" cy="0"/>
          <a:chOff x="0" y="0"/>
          <a:chExt cx="0" cy="0"/>
        </a:xfrm>
      </p:grpSpPr>
      <p:sp>
        <p:nvSpPr>
          <p:cNvPr id="3" name="Picture Placeholder 32">
            <a:extLst>
              <a:ext uri="{FF2B5EF4-FFF2-40B4-BE49-F238E27FC236}">
                <a16:creationId xmlns:a16="http://schemas.microsoft.com/office/drawing/2014/main" id="{A2E73BC8-6067-794F-C793-7179B7617EC6}"/>
              </a:ext>
            </a:extLst>
          </p:cNvPr>
          <p:cNvSpPr>
            <a:spLocks noGrp="1"/>
          </p:cNvSpPr>
          <p:nvPr>
            <p:ph type="pic" sz="quarter" idx="12"/>
          </p:nvPr>
        </p:nvSpPr>
        <p:spPr>
          <a:xfrm flipH="1">
            <a:off x="10313903" y="4349468"/>
            <a:ext cx="1300031" cy="1300031"/>
          </a:xfrm>
          <a:prstGeom prst="ellipse">
            <a:avLst/>
          </a:prstGeom>
          <a:solidFill>
            <a:schemeClr val="bg1">
              <a:lumMod val="85000"/>
            </a:schemeClr>
          </a:solidFill>
        </p:spPr>
        <p:txBody>
          <a:bodyPr/>
          <a:lstStyle/>
          <a:p>
            <a:endParaRPr lang="en-US">
              <a:noFill/>
            </a:endParaRPr>
          </a:p>
        </p:txBody>
      </p:sp>
      <p:sp>
        <p:nvSpPr>
          <p:cNvPr id="6" name="Picture Placeholder 34">
            <a:extLst>
              <a:ext uri="{FF2B5EF4-FFF2-40B4-BE49-F238E27FC236}">
                <a16:creationId xmlns:a16="http://schemas.microsoft.com/office/drawing/2014/main" id="{968B0941-F340-A699-8863-438515E1511F}"/>
              </a:ext>
            </a:extLst>
          </p:cNvPr>
          <p:cNvSpPr>
            <a:spLocks noGrp="1"/>
          </p:cNvSpPr>
          <p:nvPr>
            <p:ph type="pic" sz="quarter" idx="14"/>
          </p:nvPr>
        </p:nvSpPr>
        <p:spPr>
          <a:xfrm flipH="1">
            <a:off x="10387237" y="6343052"/>
            <a:ext cx="1300031" cy="1300031"/>
          </a:xfrm>
          <a:prstGeom prst="ellipse">
            <a:avLst/>
          </a:prstGeom>
          <a:solidFill>
            <a:schemeClr val="bg1">
              <a:lumMod val="85000"/>
            </a:schemeClr>
          </a:solidFill>
        </p:spPr>
        <p:txBody>
          <a:bodyPr/>
          <a:lstStyle/>
          <a:p>
            <a:endParaRPr lang="en-US">
              <a:noFill/>
            </a:endParaRPr>
          </a:p>
        </p:txBody>
      </p:sp>
      <p:sp>
        <p:nvSpPr>
          <p:cNvPr id="7" name="Picture Placeholder 35">
            <a:extLst>
              <a:ext uri="{FF2B5EF4-FFF2-40B4-BE49-F238E27FC236}">
                <a16:creationId xmlns:a16="http://schemas.microsoft.com/office/drawing/2014/main" id="{34B11A84-AA1A-E78C-EED4-8E0A2A49F5D5}"/>
              </a:ext>
            </a:extLst>
          </p:cNvPr>
          <p:cNvSpPr>
            <a:spLocks noGrp="1"/>
          </p:cNvSpPr>
          <p:nvPr>
            <p:ph type="pic" sz="quarter" idx="15"/>
          </p:nvPr>
        </p:nvSpPr>
        <p:spPr>
          <a:xfrm flipH="1">
            <a:off x="10313903" y="2346913"/>
            <a:ext cx="1300031" cy="1300031"/>
          </a:xfrm>
          <a:prstGeom prst="ellipse">
            <a:avLst/>
          </a:prstGeom>
          <a:solidFill>
            <a:schemeClr val="bg1">
              <a:lumMod val="85000"/>
            </a:schemeClr>
          </a:solidFill>
        </p:spPr>
        <p:txBody>
          <a:bodyPr/>
          <a:lstStyle/>
          <a:p>
            <a:endParaRPr lang="en-US">
              <a:noFill/>
            </a:endParaRPr>
          </a:p>
        </p:txBody>
      </p:sp>
      <p:sp>
        <p:nvSpPr>
          <p:cNvPr id="13" name="TextBox 6">
            <a:extLst>
              <a:ext uri="{FF2B5EF4-FFF2-40B4-BE49-F238E27FC236}">
                <a16:creationId xmlns:a16="http://schemas.microsoft.com/office/drawing/2014/main" id="{637C4F10-0F31-F85B-F35D-95808A964BEF}"/>
              </a:ext>
            </a:extLst>
          </p:cNvPr>
          <p:cNvSpPr txBox="1"/>
          <p:nvPr userDrawn="1"/>
        </p:nvSpPr>
        <p:spPr>
          <a:xfrm>
            <a:off x="14939517"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14" name="Text Placeholder 8">
            <a:extLst>
              <a:ext uri="{FF2B5EF4-FFF2-40B4-BE49-F238E27FC236}">
                <a16:creationId xmlns:a16="http://schemas.microsoft.com/office/drawing/2014/main" id="{77DE33BF-D34B-5265-9D4A-121683D30955}"/>
              </a:ext>
            </a:extLst>
          </p:cNvPr>
          <p:cNvSpPr>
            <a:spLocks noGrp="1"/>
          </p:cNvSpPr>
          <p:nvPr>
            <p:ph type="body" sz="quarter" idx="11" hasCustomPrompt="1"/>
          </p:nvPr>
        </p:nvSpPr>
        <p:spPr>
          <a:xfrm>
            <a:off x="12535539" y="9123188"/>
            <a:ext cx="3161189"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19" name="Picture 18">
            <a:extLst>
              <a:ext uri="{FF2B5EF4-FFF2-40B4-BE49-F238E27FC236}">
                <a16:creationId xmlns:a16="http://schemas.microsoft.com/office/drawing/2014/main" id="{019B4CC2-77F8-A272-1624-FA95B85FA601}"/>
              </a:ext>
            </a:extLst>
          </p:cNvPr>
          <p:cNvPicPr/>
          <p:nvPr userDrawn="1"/>
        </p:nvPicPr>
        <p:blipFill>
          <a:blip r:embed="rId2"/>
          <a:srcRect/>
          <a:stretch>
            <a:fillRect/>
          </a:stretch>
        </p:blipFill>
        <p:spPr>
          <a:xfrm>
            <a:off x="10387237" y="9153759"/>
            <a:ext cx="1661081" cy="340792"/>
          </a:xfrm>
          <a:prstGeom prst="rect">
            <a:avLst/>
          </a:prstGeom>
        </p:spPr>
      </p:pic>
      <p:sp>
        <p:nvSpPr>
          <p:cNvPr id="20" name="AutoShape 7">
            <a:extLst>
              <a:ext uri="{FF2B5EF4-FFF2-40B4-BE49-F238E27FC236}">
                <a16:creationId xmlns:a16="http://schemas.microsoft.com/office/drawing/2014/main" id="{71BE5463-C94C-CFE5-FD14-54FC463D2907}"/>
              </a:ext>
            </a:extLst>
          </p:cNvPr>
          <p:cNvSpPr/>
          <p:nvPr userDrawn="1"/>
        </p:nvSpPr>
        <p:spPr>
          <a:xfrm>
            <a:off x="10387237" y="8562774"/>
            <a:ext cx="6376400" cy="0"/>
          </a:xfrm>
          <a:prstGeom prst="line">
            <a:avLst/>
          </a:prstGeom>
          <a:ln w="9525" cap="rnd">
            <a:solidFill>
              <a:srgbClr val="000000"/>
            </a:solidFill>
            <a:prstDash val="solid"/>
            <a:headEnd type="none" w="sm" len="sm"/>
            <a:tailEnd type="none" w="sm" len="sm"/>
          </a:ln>
        </p:spPr>
        <p:txBody>
          <a:bodyPr/>
          <a:lstStyle/>
          <a:p>
            <a:endParaRPr lang="en-US"/>
          </a:p>
        </p:txBody>
      </p:sp>
      <p:sp>
        <p:nvSpPr>
          <p:cNvPr id="2" name="Picture Placeholder 36">
            <a:extLst>
              <a:ext uri="{FF2B5EF4-FFF2-40B4-BE49-F238E27FC236}">
                <a16:creationId xmlns:a16="http://schemas.microsoft.com/office/drawing/2014/main" id="{1D4ABE49-075C-F7E3-CB4F-D31D3F5105A1}"/>
              </a:ext>
            </a:extLst>
          </p:cNvPr>
          <p:cNvSpPr>
            <a:spLocks noGrp="1"/>
          </p:cNvSpPr>
          <p:nvPr>
            <p:ph type="pic" sz="quarter" idx="4294967295"/>
          </p:nvPr>
        </p:nvSpPr>
        <p:spPr>
          <a:xfrm>
            <a:off x="1" y="0"/>
            <a:ext cx="9144000" cy="10301114"/>
          </a:xfrm>
          <a:prstGeom prst="rect">
            <a:avLst/>
          </a:prstGeom>
          <a:solidFill>
            <a:schemeClr val="bg1">
              <a:lumMod val="85000"/>
            </a:schemeClr>
          </a:solidFill>
        </p:spPr>
        <p:txBody>
          <a:bodyPr/>
          <a:lstStyle/>
          <a:p>
            <a:endParaRPr lang="en-US">
              <a:noFill/>
            </a:endParaRPr>
          </a:p>
        </p:txBody>
      </p:sp>
    </p:spTree>
    <p:extLst>
      <p:ext uri="{BB962C8B-B14F-4D97-AF65-F5344CB8AC3E}">
        <p14:creationId xmlns:p14="http://schemas.microsoft.com/office/powerpoint/2010/main" val="3386280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Vertical Text">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637C4F10-0F31-F85B-F35D-95808A964BEF}"/>
              </a:ext>
            </a:extLst>
          </p:cNvPr>
          <p:cNvSpPr txBox="1"/>
          <p:nvPr userDrawn="1"/>
        </p:nvSpPr>
        <p:spPr>
          <a:xfrm>
            <a:off x="14939517"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14" name="Text Placeholder 8">
            <a:extLst>
              <a:ext uri="{FF2B5EF4-FFF2-40B4-BE49-F238E27FC236}">
                <a16:creationId xmlns:a16="http://schemas.microsoft.com/office/drawing/2014/main" id="{77DE33BF-D34B-5265-9D4A-121683D30955}"/>
              </a:ext>
            </a:extLst>
          </p:cNvPr>
          <p:cNvSpPr>
            <a:spLocks noGrp="1"/>
          </p:cNvSpPr>
          <p:nvPr>
            <p:ph type="body" sz="quarter" idx="11" hasCustomPrompt="1"/>
          </p:nvPr>
        </p:nvSpPr>
        <p:spPr>
          <a:xfrm>
            <a:off x="12535539" y="9123188"/>
            <a:ext cx="3161189"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19" name="Picture 18">
            <a:extLst>
              <a:ext uri="{FF2B5EF4-FFF2-40B4-BE49-F238E27FC236}">
                <a16:creationId xmlns:a16="http://schemas.microsoft.com/office/drawing/2014/main" id="{019B4CC2-77F8-A272-1624-FA95B85FA601}"/>
              </a:ext>
            </a:extLst>
          </p:cNvPr>
          <p:cNvPicPr/>
          <p:nvPr userDrawn="1"/>
        </p:nvPicPr>
        <p:blipFill>
          <a:blip r:embed="rId2"/>
          <a:srcRect/>
          <a:stretch>
            <a:fillRect/>
          </a:stretch>
        </p:blipFill>
        <p:spPr>
          <a:xfrm>
            <a:off x="10387237" y="9153759"/>
            <a:ext cx="1661081" cy="340792"/>
          </a:xfrm>
          <a:prstGeom prst="rect">
            <a:avLst/>
          </a:prstGeom>
        </p:spPr>
      </p:pic>
      <p:sp>
        <p:nvSpPr>
          <p:cNvPr id="20" name="AutoShape 7">
            <a:extLst>
              <a:ext uri="{FF2B5EF4-FFF2-40B4-BE49-F238E27FC236}">
                <a16:creationId xmlns:a16="http://schemas.microsoft.com/office/drawing/2014/main" id="{71BE5463-C94C-CFE5-FD14-54FC463D2907}"/>
              </a:ext>
            </a:extLst>
          </p:cNvPr>
          <p:cNvSpPr/>
          <p:nvPr userDrawn="1"/>
        </p:nvSpPr>
        <p:spPr>
          <a:xfrm>
            <a:off x="10387237" y="8562774"/>
            <a:ext cx="6376400" cy="0"/>
          </a:xfrm>
          <a:prstGeom prst="line">
            <a:avLst/>
          </a:prstGeom>
          <a:ln w="9525" cap="rnd">
            <a:solidFill>
              <a:srgbClr val="000000"/>
            </a:solidFill>
            <a:prstDash val="solid"/>
            <a:headEnd type="none" w="sm" len="sm"/>
            <a:tailEnd type="none" w="sm" len="sm"/>
          </a:ln>
        </p:spPr>
        <p:txBody>
          <a:bodyPr/>
          <a:lstStyle/>
          <a:p>
            <a:endParaRPr lang="en-US"/>
          </a:p>
        </p:txBody>
      </p:sp>
      <p:sp>
        <p:nvSpPr>
          <p:cNvPr id="2" name="Picture Placeholder 36">
            <a:extLst>
              <a:ext uri="{FF2B5EF4-FFF2-40B4-BE49-F238E27FC236}">
                <a16:creationId xmlns:a16="http://schemas.microsoft.com/office/drawing/2014/main" id="{1D4ABE49-075C-F7E3-CB4F-D31D3F5105A1}"/>
              </a:ext>
            </a:extLst>
          </p:cNvPr>
          <p:cNvSpPr>
            <a:spLocks noGrp="1"/>
          </p:cNvSpPr>
          <p:nvPr>
            <p:ph type="pic" sz="quarter" idx="4294967295"/>
          </p:nvPr>
        </p:nvSpPr>
        <p:spPr>
          <a:xfrm>
            <a:off x="1" y="0"/>
            <a:ext cx="9144000" cy="10301114"/>
          </a:xfrm>
          <a:prstGeom prst="rect">
            <a:avLst/>
          </a:prstGeom>
          <a:solidFill>
            <a:schemeClr val="bg1">
              <a:lumMod val="85000"/>
            </a:schemeClr>
          </a:solidFill>
        </p:spPr>
        <p:txBody>
          <a:bodyPr/>
          <a:lstStyle/>
          <a:p>
            <a:endParaRPr lang="en-US">
              <a:noFill/>
            </a:endParaRPr>
          </a:p>
        </p:txBody>
      </p:sp>
    </p:spTree>
    <p:extLst>
      <p:ext uri="{BB962C8B-B14F-4D97-AF65-F5344CB8AC3E}">
        <p14:creationId xmlns:p14="http://schemas.microsoft.com/office/powerpoint/2010/main" val="2438845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and Vertical Text">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637C4F10-0F31-F85B-F35D-95808A964BEF}"/>
              </a:ext>
            </a:extLst>
          </p:cNvPr>
          <p:cNvSpPr txBox="1"/>
          <p:nvPr userDrawn="1"/>
        </p:nvSpPr>
        <p:spPr>
          <a:xfrm>
            <a:off x="5839728"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14" name="Text Placeholder 8">
            <a:extLst>
              <a:ext uri="{FF2B5EF4-FFF2-40B4-BE49-F238E27FC236}">
                <a16:creationId xmlns:a16="http://schemas.microsoft.com/office/drawing/2014/main" id="{77DE33BF-D34B-5265-9D4A-121683D30955}"/>
              </a:ext>
            </a:extLst>
          </p:cNvPr>
          <p:cNvSpPr>
            <a:spLocks noGrp="1"/>
          </p:cNvSpPr>
          <p:nvPr>
            <p:ph type="body" sz="quarter" idx="11" hasCustomPrompt="1"/>
          </p:nvPr>
        </p:nvSpPr>
        <p:spPr>
          <a:xfrm>
            <a:off x="3435750" y="9123188"/>
            <a:ext cx="3161189"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19" name="Picture 18">
            <a:extLst>
              <a:ext uri="{FF2B5EF4-FFF2-40B4-BE49-F238E27FC236}">
                <a16:creationId xmlns:a16="http://schemas.microsoft.com/office/drawing/2014/main" id="{019B4CC2-77F8-A272-1624-FA95B85FA601}"/>
              </a:ext>
            </a:extLst>
          </p:cNvPr>
          <p:cNvPicPr/>
          <p:nvPr userDrawn="1"/>
        </p:nvPicPr>
        <p:blipFill>
          <a:blip r:embed="rId2"/>
          <a:srcRect/>
          <a:stretch>
            <a:fillRect/>
          </a:stretch>
        </p:blipFill>
        <p:spPr>
          <a:xfrm>
            <a:off x="1287448" y="9153759"/>
            <a:ext cx="1661081" cy="340792"/>
          </a:xfrm>
          <a:prstGeom prst="rect">
            <a:avLst/>
          </a:prstGeom>
        </p:spPr>
      </p:pic>
      <p:sp>
        <p:nvSpPr>
          <p:cNvPr id="20" name="AutoShape 7">
            <a:extLst>
              <a:ext uri="{FF2B5EF4-FFF2-40B4-BE49-F238E27FC236}">
                <a16:creationId xmlns:a16="http://schemas.microsoft.com/office/drawing/2014/main" id="{71BE5463-C94C-CFE5-FD14-54FC463D2907}"/>
              </a:ext>
            </a:extLst>
          </p:cNvPr>
          <p:cNvSpPr/>
          <p:nvPr userDrawn="1"/>
        </p:nvSpPr>
        <p:spPr>
          <a:xfrm>
            <a:off x="1287448" y="8562774"/>
            <a:ext cx="6376400"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Picture Placeholder 32">
            <a:extLst>
              <a:ext uri="{FF2B5EF4-FFF2-40B4-BE49-F238E27FC236}">
                <a16:creationId xmlns:a16="http://schemas.microsoft.com/office/drawing/2014/main" id="{FC567AB1-C864-0197-FF43-4E79C644A875}"/>
              </a:ext>
            </a:extLst>
          </p:cNvPr>
          <p:cNvSpPr>
            <a:spLocks noGrp="1"/>
          </p:cNvSpPr>
          <p:nvPr>
            <p:ph type="pic" sz="quarter" idx="12"/>
          </p:nvPr>
        </p:nvSpPr>
        <p:spPr>
          <a:xfrm flipH="1">
            <a:off x="1214114" y="4349468"/>
            <a:ext cx="1300031" cy="1300031"/>
          </a:xfrm>
          <a:prstGeom prst="ellipse">
            <a:avLst/>
          </a:prstGeom>
          <a:solidFill>
            <a:schemeClr val="bg1">
              <a:lumMod val="85000"/>
            </a:schemeClr>
          </a:solidFill>
        </p:spPr>
        <p:txBody>
          <a:bodyPr/>
          <a:lstStyle/>
          <a:p>
            <a:endParaRPr lang="en-US">
              <a:noFill/>
            </a:endParaRPr>
          </a:p>
        </p:txBody>
      </p:sp>
      <p:sp>
        <p:nvSpPr>
          <p:cNvPr id="4" name="Picture Placeholder 34">
            <a:extLst>
              <a:ext uri="{FF2B5EF4-FFF2-40B4-BE49-F238E27FC236}">
                <a16:creationId xmlns:a16="http://schemas.microsoft.com/office/drawing/2014/main" id="{61D5C884-BAB2-3F3F-B1A8-CF9D662C82B7}"/>
              </a:ext>
            </a:extLst>
          </p:cNvPr>
          <p:cNvSpPr>
            <a:spLocks noGrp="1"/>
          </p:cNvSpPr>
          <p:nvPr>
            <p:ph type="pic" sz="quarter" idx="14"/>
          </p:nvPr>
        </p:nvSpPr>
        <p:spPr>
          <a:xfrm flipH="1">
            <a:off x="1287448" y="6343052"/>
            <a:ext cx="1300031" cy="1300031"/>
          </a:xfrm>
          <a:prstGeom prst="ellipse">
            <a:avLst/>
          </a:prstGeom>
          <a:solidFill>
            <a:schemeClr val="bg1">
              <a:lumMod val="85000"/>
            </a:schemeClr>
          </a:solidFill>
        </p:spPr>
        <p:txBody>
          <a:bodyPr/>
          <a:lstStyle/>
          <a:p>
            <a:endParaRPr lang="en-US">
              <a:noFill/>
            </a:endParaRPr>
          </a:p>
        </p:txBody>
      </p:sp>
      <p:sp>
        <p:nvSpPr>
          <p:cNvPr id="5" name="Picture Placeholder 35">
            <a:extLst>
              <a:ext uri="{FF2B5EF4-FFF2-40B4-BE49-F238E27FC236}">
                <a16:creationId xmlns:a16="http://schemas.microsoft.com/office/drawing/2014/main" id="{ED81C04D-B183-F281-B444-0BF6BF0E1B22}"/>
              </a:ext>
            </a:extLst>
          </p:cNvPr>
          <p:cNvSpPr>
            <a:spLocks noGrp="1"/>
          </p:cNvSpPr>
          <p:nvPr>
            <p:ph type="pic" sz="quarter" idx="15"/>
          </p:nvPr>
        </p:nvSpPr>
        <p:spPr>
          <a:xfrm flipH="1">
            <a:off x="1214114" y="2346913"/>
            <a:ext cx="1300031" cy="1300031"/>
          </a:xfrm>
          <a:prstGeom prst="ellipse">
            <a:avLst/>
          </a:prstGeom>
          <a:solidFill>
            <a:schemeClr val="bg1">
              <a:lumMod val="85000"/>
            </a:schemeClr>
          </a:solidFill>
        </p:spPr>
        <p:txBody>
          <a:bodyPr/>
          <a:lstStyle/>
          <a:p>
            <a:endParaRPr lang="en-US">
              <a:noFill/>
            </a:endParaRPr>
          </a:p>
        </p:txBody>
      </p:sp>
      <p:sp>
        <p:nvSpPr>
          <p:cNvPr id="6" name="Picture Placeholder 36">
            <a:extLst>
              <a:ext uri="{FF2B5EF4-FFF2-40B4-BE49-F238E27FC236}">
                <a16:creationId xmlns:a16="http://schemas.microsoft.com/office/drawing/2014/main" id="{FC8F6990-B628-F92B-A130-6ABFE84E505D}"/>
              </a:ext>
            </a:extLst>
          </p:cNvPr>
          <p:cNvSpPr>
            <a:spLocks noGrp="1"/>
          </p:cNvSpPr>
          <p:nvPr>
            <p:ph type="pic" sz="quarter" idx="4294967295"/>
          </p:nvPr>
        </p:nvSpPr>
        <p:spPr>
          <a:xfrm>
            <a:off x="9146112" y="0"/>
            <a:ext cx="9144000" cy="10301114"/>
          </a:xfrm>
          <a:prstGeom prst="rect">
            <a:avLst/>
          </a:prstGeom>
          <a:solidFill>
            <a:schemeClr val="bg1">
              <a:lumMod val="85000"/>
            </a:schemeClr>
          </a:solidFill>
        </p:spPr>
        <p:txBody>
          <a:bodyPr/>
          <a:lstStyle/>
          <a:p>
            <a:endParaRPr lang="en-US">
              <a:noFill/>
            </a:endParaRPr>
          </a:p>
        </p:txBody>
      </p:sp>
    </p:spTree>
    <p:extLst>
      <p:ext uri="{BB962C8B-B14F-4D97-AF65-F5344CB8AC3E}">
        <p14:creationId xmlns:p14="http://schemas.microsoft.com/office/powerpoint/2010/main" val="28016126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and Vertical Text">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637C4F10-0F31-F85B-F35D-95808A964BEF}"/>
              </a:ext>
            </a:extLst>
          </p:cNvPr>
          <p:cNvSpPr txBox="1"/>
          <p:nvPr userDrawn="1"/>
        </p:nvSpPr>
        <p:spPr>
          <a:xfrm>
            <a:off x="5839728"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14" name="Text Placeholder 8">
            <a:extLst>
              <a:ext uri="{FF2B5EF4-FFF2-40B4-BE49-F238E27FC236}">
                <a16:creationId xmlns:a16="http://schemas.microsoft.com/office/drawing/2014/main" id="{77DE33BF-D34B-5265-9D4A-121683D30955}"/>
              </a:ext>
            </a:extLst>
          </p:cNvPr>
          <p:cNvSpPr>
            <a:spLocks noGrp="1"/>
          </p:cNvSpPr>
          <p:nvPr>
            <p:ph type="body" sz="quarter" idx="11" hasCustomPrompt="1"/>
          </p:nvPr>
        </p:nvSpPr>
        <p:spPr>
          <a:xfrm>
            <a:off x="3435750" y="9123188"/>
            <a:ext cx="3161189"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19" name="Picture 18">
            <a:extLst>
              <a:ext uri="{FF2B5EF4-FFF2-40B4-BE49-F238E27FC236}">
                <a16:creationId xmlns:a16="http://schemas.microsoft.com/office/drawing/2014/main" id="{019B4CC2-77F8-A272-1624-FA95B85FA601}"/>
              </a:ext>
            </a:extLst>
          </p:cNvPr>
          <p:cNvPicPr/>
          <p:nvPr userDrawn="1"/>
        </p:nvPicPr>
        <p:blipFill>
          <a:blip r:embed="rId2"/>
          <a:srcRect/>
          <a:stretch>
            <a:fillRect/>
          </a:stretch>
        </p:blipFill>
        <p:spPr>
          <a:xfrm>
            <a:off x="1287448" y="9153759"/>
            <a:ext cx="1661081" cy="340792"/>
          </a:xfrm>
          <a:prstGeom prst="rect">
            <a:avLst/>
          </a:prstGeom>
        </p:spPr>
      </p:pic>
      <p:sp>
        <p:nvSpPr>
          <p:cNvPr id="20" name="AutoShape 7">
            <a:extLst>
              <a:ext uri="{FF2B5EF4-FFF2-40B4-BE49-F238E27FC236}">
                <a16:creationId xmlns:a16="http://schemas.microsoft.com/office/drawing/2014/main" id="{71BE5463-C94C-CFE5-FD14-54FC463D2907}"/>
              </a:ext>
            </a:extLst>
          </p:cNvPr>
          <p:cNvSpPr/>
          <p:nvPr userDrawn="1"/>
        </p:nvSpPr>
        <p:spPr>
          <a:xfrm>
            <a:off x="1287448" y="8562774"/>
            <a:ext cx="6376400" cy="0"/>
          </a:xfrm>
          <a:prstGeom prst="line">
            <a:avLst/>
          </a:prstGeom>
          <a:ln w="9525" cap="rnd">
            <a:solidFill>
              <a:srgbClr val="000000"/>
            </a:solidFill>
            <a:prstDash val="solid"/>
            <a:headEnd type="none" w="sm" len="sm"/>
            <a:tailEnd type="none" w="sm" len="sm"/>
          </a:ln>
        </p:spPr>
        <p:txBody>
          <a:bodyPr/>
          <a:lstStyle/>
          <a:p>
            <a:endParaRPr lang="en-US"/>
          </a:p>
        </p:txBody>
      </p:sp>
      <p:sp>
        <p:nvSpPr>
          <p:cNvPr id="6" name="Picture Placeholder 36">
            <a:extLst>
              <a:ext uri="{FF2B5EF4-FFF2-40B4-BE49-F238E27FC236}">
                <a16:creationId xmlns:a16="http://schemas.microsoft.com/office/drawing/2014/main" id="{FC8F6990-B628-F92B-A130-6ABFE84E505D}"/>
              </a:ext>
            </a:extLst>
          </p:cNvPr>
          <p:cNvSpPr>
            <a:spLocks noGrp="1"/>
          </p:cNvSpPr>
          <p:nvPr>
            <p:ph type="pic" sz="quarter" idx="4294967295"/>
          </p:nvPr>
        </p:nvSpPr>
        <p:spPr>
          <a:xfrm>
            <a:off x="9146112" y="0"/>
            <a:ext cx="9144000" cy="10301114"/>
          </a:xfrm>
          <a:prstGeom prst="rect">
            <a:avLst/>
          </a:prstGeom>
          <a:solidFill>
            <a:schemeClr val="bg1">
              <a:lumMod val="85000"/>
            </a:schemeClr>
          </a:solidFill>
        </p:spPr>
        <p:txBody>
          <a:bodyPr/>
          <a:lstStyle/>
          <a:p>
            <a:endParaRPr lang="en-US">
              <a:noFill/>
            </a:endParaRPr>
          </a:p>
        </p:txBody>
      </p:sp>
    </p:spTree>
    <p:extLst>
      <p:ext uri="{BB962C8B-B14F-4D97-AF65-F5344CB8AC3E}">
        <p14:creationId xmlns:p14="http://schemas.microsoft.com/office/powerpoint/2010/main" val="2364355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Vertical Text">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AD62019-1C04-E124-6DD0-1F76F29432D6}"/>
              </a:ext>
            </a:extLst>
          </p:cNvPr>
          <p:cNvPicPr/>
          <p:nvPr userDrawn="1"/>
        </p:nvPicPr>
        <p:blipFill>
          <a:blip r:embed="rId2"/>
          <a:srcRect/>
          <a:stretch>
            <a:fillRect/>
          </a:stretch>
        </p:blipFill>
        <p:spPr>
          <a:xfrm>
            <a:off x="1684976" y="9153759"/>
            <a:ext cx="1661081" cy="340792"/>
          </a:xfrm>
          <a:prstGeom prst="rect">
            <a:avLst/>
          </a:prstGeom>
        </p:spPr>
      </p:pic>
      <p:sp>
        <p:nvSpPr>
          <p:cNvPr id="4" name="TextBox 6">
            <a:extLst>
              <a:ext uri="{FF2B5EF4-FFF2-40B4-BE49-F238E27FC236}">
                <a16:creationId xmlns:a16="http://schemas.microsoft.com/office/drawing/2014/main" id="{FA767930-8D37-D89E-EA3A-410A58DB38D3}"/>
              </a:ext>
            </a:extLst>
          </p:cNvPr>
          <p:cNvSpPr txBox="1"/>
          <p:nvPr userDrawn="1"/>
        </p:nvSpPr>
        <p:spPr>
          <a:xfrm>
            <a:off x="14778904"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5" name="AutoShape 7">
            <a:extLst>
              <a:ext uri="{FF2B5EF4-FFF2-40B4-BE49-F238E27FC236}">
                <a16:creationId xmlns:a16="http://schemas.microsoft.com/office/drawing/2014/main" id="{F715289D-CF6F-8961-6DF3-E7D059EF52F7}"/>
              </a:ext>
            </a:extLst>
          </p:cNvPr>
          <p:cNvSpPr/>
          <p:nvPr userDrawn="1"/>
        </p:nvSpPr>
        <p:spPr>
          <a:xfrm>
            <a:off x="1684976" y="8562774"/>
            <a:ext cx="14918048" cy="0"/>
          </a:xfrm>
          <a:prstGeom prst="line">
            <a:avLst/>
          </a:prstGeom>
          <a:ln w="9525" cap="rnd">
            <a:solidFill>
              <a:srgbClr val="000000"/>
            </a:solidFill>
            <a:prstDash val="solid"/>
            <a:headEnd type="none" w="sm" len="sm"/>
            <a:tailEnd type="none" w="sm" len="sm"/>
          </a:ln>
        </p:spPr>
        <p:txBody>
          <a:bodyPr/>
          <a:lstStyle/>
          <a:p>
            <a:endParaRPr lang="en-US"/>
          </a:p>
        </p:txBody>
      </p:sp>
      <p:sp>
        <p:nvSpPr>
          <p:cNvPr id="9" name="Text Placeholder 8">
            <a:extLst>
              <a:ext uri="{FF2B5EF4-FFF2-40B4-BE49-F238E27FC236}">
                <a16:creationId xmlns:a16="http://schemas.microsoft.com/office/drawing/2014/main" id="{EBF71354-4098-E597-5789-14B45BCC1BC7}"/>
              </a:ext>
            </a:extLst>
          </p:cNvPr>
          <p:cNvSpPr>
            <a:spLocks noGrp="1"/>
          </p:cNvSpPr>
          <p:nvPr>
            <p:ph type="body" sz="quarter" idx="10" hasCustomPrompt="1"/>
          </p:nvPr>
        </p:nvSpPr>
        <p:spPr>
          <a:xfrm>
            <a:off x="4895528" y="9123188"/>
            <a:ext cx="8496944"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sp>
        <p:nvSpPr>
          <p:cNvPr id="3" name="Picture Placeholder 1">
            <a:extLst>
              <a:ext uri="{FF2B5EF4-FFF2-40B4-BE49-F238E27FC236}">
                <a16:creationId xmlns:a16="http://schemas.microsoft.com/office/drawing/2014/main" id="{32DFC2AB-FE9F-ABB5-43C6-0EC06B2894B0}"/>
              </a:ext>
            </a:extLst>
          </p:cNvPr>
          <p:cNvSpPr>
            <a:spLocks noGrp="1"/>
          </p:cNvSpPr>
          <p:nvPr>
            <p:ph type="pic" sz="quarter" idx="4294967295"/>
          </p:nvPr>
        </p:nvSpPr>
        <p:spPr>
          <a:xfrm>
            <a:off x="1028700" y="973564"/>
            <a:ext cx="16230600" cy="6913135"/>
          </a:xfrm>
          <a:prstGeom prst="rect">
            <a:avLst/>
          </a:prstGeom>
          <a:solidFill>
            <a:schemeClr val="bg1">
              <a:lumMod val="85000"/>
            </a:schemeClr>
          </a:solidFill>
        </p:spPr>
        <p:txBody>
          <a:bodyPr/>
          <a:lstStyle/>
          <a:p>
            <a:endParaRPr lang="en-US">
              <a:noFill/>
            </a:endParaRPr>
          </a:p>
        </p:txBody>
      </p:sp>
    </p:spTree>
    <p:extLst>
      <p:ext uri="{BB962C8B-B14F-4D97-AF65-F5344CB8AC3E}">
        <p14:creationId xmlns:p14="http://schemas.microsoft.com/office/powerpoint/2010/main" val="1403286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4" name="Picture Placeholder 1">
            <a:extLst>
              <a:ext uri="{FF2B5EF4-FFF2-40B4-BE49-F238E27FC236}">
                <a16:creationId xmlns:a16="http://schemas.microsoft.com/office/drawing/2014/main" id="{E0E67DB0-CC8C-029C-DD34-0234BA670063}"/>
              </a:ext>
            </a:extLst>
          </p:cNvPr>
          <p:cNvSpPr>
            <a:spLocks noGrp="1"/>
          </p:cNvSpPr>
          <p:nvPr>
            <p:ph type="pic" sz="quarter" idx="4294967295"/>
          </p:nvPr>
        </p:nvSpPr>
        <p:spPr>
          <a:xfrm>
            <a:off x="1684975" y="2541730"/>
            <a:ext cx="4292490" cy="2840962"/>
          </a:xfrm>
          <a:prstGeom prst="rect">
            <a:avLst/>
          </a:prstGeom>
          <a:solidFill>
            <a:schemeClr val="bg1">
              <a:lumMod val="85000"/>
            </a:schemeClr>
          </a:solidFill>
        </p:spPr>
        <p:txBody>
          <a:bodyPr/>
          <a:lstStyle/>
          <a:p>
            <a:endParaRPr lang="en-US">
              <a:noFill/>
            </a:endParaRPr>
          </a:p>
        </p:txBody>
      </p:sp>
      <p:sp>
        <p:nvSpPr>
          <p:cNvPr id="25" name="Picture Placeholder 1">
            <a:extLst>
              <a:ext uri="{FF2B5EF4-FFF2-40B4-BE49-F238E27FC236}">
                <a16:creationId xmlns:a16="http://schemas.microsoft.com/office/drawing/2014/main" id="{6B761581-70B0-7208-BD2D-2B16575A0498}"/>
              </a:ext>
            </a:extLst>
          </p:cNvPr>
          <p:cNvSpPr>
            <a:spLocks noGrp="1"/>
          </p:cNvSpPr>
          <p:nvPr>
            <p:ph type="pic" sz="quarter" idx="4294967295"/>
          </p:nvPr>
        </p:nvSpPr>
        <p:spPr>
          <a:xfrm>
            <a:off x="6997204" y="2541730"/>
            <a:ext cx="4292490" cy="2840962"/>
          </a:xfrm>
          <a:prstGeom prst="rect">
            <a:avLst/>
          </a:prstGeom>
          <a:solidFill>
            <a:schemeClr val="bg1">
              <a:lumMod val="85000"/>
            </a:schemeClr>
          </a:solidFill>
        </p:spPr>
        <p:txBody>
          <a:bodyPr/>
          <a:lstStyle/>
          <a:p>
            <a:endParaRPr lang="en-US">
              <a:noFill/>
            </a:endParaRPr>
          </a:p>
        </p:txBody>
      </p:sp>
      <p:sp>
        <p:nvSpPr>
          <p:cNvPr id="26" name="Picture Placeholder 1">
            <a:extLst>
              <a:ext uri="{FF2B5EF4-FFF2-40B4-BE49-F238E27FC236}">
                <a16:creationId xmlns:a16="http://schemas.microsoft.com/office/drawing/2014/main" id="{72F069F5-BC02-A485-A08B-09455BAC42E5}"/>
              </a:ext>
            </a:extLst>
          </p:cNvPr>
          <p:cNvSpPr>
            <a:spLocks noGrp="1"/>
          </p:cNvSpPr>
          <p:nvPr>
            <p:ph type="pic" sz="quarter" idx="4294967295"/>
          </p:nvPr>
        </p:nvSpPr>
        <p:spPr>
          <a:xfrm>
            <a:off x="12309433" y="2541730"/>
            <a:ext cx="4292490" cy="2840962"/>
          </a:xfrm>
          <a:prstGeom prst="rect">
            <a:avLst/>
          </a:prstGeom>
          <a:solidFill>
            <a:schemeClr val="bg1">
              <a:lumMod val="85000"/>
            </a:schemeClr>
          </a:solidFill>
        </p:spPr>
        <p:txBody>
          <a:bodyPr/>
          <a:lstStyle/>
          <a:p>
            <a:endParaRPr lang="en-US">
              <a:noFill/>
            </a:endParaRPr>
          </a:p>
        </p:txBody>
      </p:sp>
      <p:sp>
        <p:nvSpPr>
          <p:cNvPr id="27" name="Picture Placeholder 1">
            <a:extLst>
              <a:ext uri="{FF2B5EF4-FFF2-40B4-BE49-F238E27FC236}">
                <a16:creationId xmlns:a16="http://schemas.microsoft.com/office/drawing/2014/main" id="{0FB29ED1-2931-F0A9-DD0E-2844B625E03A}"/>
              </a:ext>
            </a:extLst>
          </p:cNvPr>
          <p:cNvSpPr>
            <a:spLocks noGrp="1"/>
          </p:cNvSpPr>
          <p:nvPr>
            <p:ph type="pic" sz="quarter" idx="4294967295"/>
          </p:nvPr>
        </p:nvSpPr>
        <p:spPr>
          <a:xfrm>
            <a:off x="1684975" y="5935588"/>
            <a:ext cx="3031388" cy="3162906"/>
          </a:xfrm>
          <a:prstGeom prst="rect">
            <a:avLst/>
          </a:prstGeom>
          <a:solidFill>
            <a:schemeClr val="bg1">
              <a:lumMod val="85000"/>
            </a:schemeClr>
          </a:solidFill>
        </p:spPr>
        <p:txBody>
          <a:bodyPr/>
          <a:lstStyle/>
          <a:p>
            <a:endParaRPr lang="en-US">
              <a:noFill/>
            </a:endParaRPr>
          </a:p>
        </p:txBody>
      </p:sp>
      <p:sp>
        <p:nvSpPr>
          <p:cNvPr id="28" name="Picture Placeholder 1">
            <a:extLst>
              <a:ext uri="{FF2B5EF4-FFF2-40B4-BE49-F238E27FC236}">
                <a16:creationId xmlns:a16="http://schemas.microsoft.com/office/drawing/2014/main" id="{C41DCFE2-987E-4AC7-A055-1EF78A4CD524}"/>
              </a:ext>
            </a:extLst>
          </p:cNvPr>
          <p:cNvSpPr>
            <a:spLocks noGrp="1"/>
          </p:cNvSpPr>
          <p:nvPr>
            <p:ph type="pic" sz="quarter" idx="4294967295"/>
          </p:nvPr>
        </p:nvSpPr>
        <p:spPr>
          <a:xfrm>
            <a:off x="5734461" y="5935588"/>
            <a:ext cx="3031388" cy="3162906"/>
          </a:xfrm>
          <a:prstGeom prst="rect">
            <a:avLst/>
          </a:prstGeom>
          <a:solidFill>
            <a:schemeClr val="bg1">
              <a:lumMod val="85000"/>
            </a:schemeClr>
          </a:solidFill>
        </p:spPr>
        <p:txBody>
          <a:bodyPr/>
          <a:lstStyle/>
          <a:p>
            <a:endParaRPr lang="en-US">
              <a:noFill/>
            </a:endParaRPr>
          </a:p>
        </p:txBody>
      </p:sp>
      <p:sp>
        <p:nvSpPr>
          <p:cNvPr id="29" name="Picture Placeholder 1">
            <a:extLst>
              <a:ext uri="{FF2B5EF4-FFF2-40B4-BE49-F238E27FC236}">
                <a16:creationId xmlns:a16="http://schemas.microsoft.com/office/drawing/2014/main" id="{49DD3B86-8C2E-55BC-4DB0-78F7719BC32B}"/>
              </a:ext>
            </a:extLst>
          </p:cNvPr>
          <p:cNvSpPr>
            <a:spLocks noGrp="1"/>
          </p:cNvSpPr>
          <p:nvPr>
            <p:ph type="pic" sz="quarter" idx="4294967295"/>
          </p:nvPr>
        </p:nvSpPr>
        <p:spPr>
          <a:xfrm>
            <a:off x="9779519" y="5935588"/>
            <a:ext cx="3031388" cy="3162906"/>
          </a:xfrm>
          <a:prstGeom prst="rect">
            <a:avLst/>
          </a:prstGeom>
          <a:solidFill>
            <a:schemeClr val="bg1">
              <a:lumMod val="85000"/>
            </a:schemeClr>
          </a:solidFill>
        </p:spPr>
        <p:txBody>
          <a:bodyPr/>
          <a:lstStyle/>
          <a:p>
            <a:endParaRPr lang="en-US">
              <a:noFill/>
            </a:endParaRPr>
          </a:p>
        </p:txBody>
      </p:sp>
      <p:sp>
        <p:nvSpPr>
          <p:cNvPr id="30" name="Picture Placeholder 1">
            <a:extLst>
              <a:ext uri="{FF2B5EF4-FFF2-40B4-BE49-F238E27FC236}">
                <a16:creationId xmlns:a16="http://schemas.microsoft.com/office/drawing/2014/main" id="{F7C13FE2-5A3D-0711-F8C1-9339E9A70237}"/>
              </a:ext>
            </a:extLst>
          </p:cNvPr>
          <p:cNvSpPr>
            <a:spLocks noGrp="1"/>
          </p:cNvSpPr>
          <p:nvPr>
            <p:ph type="pic" sz="quarter" idx="4294967295"/>
          </p:nvPr>
        </p:nvSpPr>
        <p:spPr>
          <a:xfrm>
            <a:off x="13592102" y="5966585"/>
            <a:ext cx="3031388" cy="3162906"/>
          </a:xfrm>
          <a:prstGeom prst="rect">
            <a:avLst/>
          </a:prstGeom>
          <a:solidFill>
            <a:schemeClr val="bg1">
              <a:lumMod val="85000"/>
            </a:schemeClr>
          </a:solidFill>
        </p:spPr>
        <p:txBody>
          <a:bodyPr/>
          <a:lstStyle/>
          <a:p>
            <a:endParaRPr lang="en-US">
              <a:noFill/>
            </a:endParaRPr>
          </a:p>
        </p:txBody>
      </p:sp>
      <p:sp>
        <p:nvSpPr>
          <p:cNvPr id="31" name="Picture Placeholder 1">
            <a:extLst>
              <a:ext uri="{FF2B5EF4-FFF2-40B4-BE49-F238E27FC236}">
                <a16:creationId xmlns:a16="http://schemas.microsoft.com/office/drawing/2014/main" id="{F2D9B262-C636-BA00-2C87-B616DFBC7558}"/>
              </a:ext>
            </a:extLst>
          </p:cNvPr>
          <p:cNvSpPr>
            <a:spLocks noGrp="1"/>
          </p:cNvSpPr>
          <p:nvPr>
            <p:ph type="pic" sz="quarter" idx="4294967295"/>
          </p:nvPr>
        </p:nvSpPr>
        <p:spPr>
          <a:xfrm>
            <a:off x="1684975" y="-1121196"/>
            <a:ext cx="6925624" cy="2840962"/>
          </a:xfrm>
          <a:prstGeom prst="rect">
            <a:avLst/>
          </a:prstGeom>
          <a:solidFill>
            <a:schemeClr val="bg1">
              <a:lumMod val="85000"/>
            </a:schemeClr>
          </a:solidFill>
        </p:spPr>
        <p:txBody>
          <a:bodyPr/>
          <a:lstStyle/>
          <a:p>
            <a:endParaRPr lang="en-US">
              <a:noFill/>
            </a:endParaRPr>
          </a:p>
        </p:txBody>
      </p:sp>
      <p:sp>
        <p:nvSpPr>
          <p:cNvPr id="32" name="Picture Placeholder 1">
            <a:extLst>
              <a:ext uri="{FF2B5EF4-FFF2-40B4-BE49-F238E27FC236}">
                <a16:creationId xmlns:a16="http://schemas.microsoft.com/office/drawing/2014/main" id="{C6E83015-15E0-849C-BCBD-8B60F4B41C81}"/>
              </a:ext>
            </a:extLst>
          </p:cNvPr>
          <p:cNvSpPr>
            <a:spLocks noGrp="1"/>
          </p:cNvSpPr>
          <p:nvPr>
            <p:ph type="pic" sz="quarter" idx="4294967295"/>
          </p:nvPr>
        </p:nvSpPr>
        <p:spPr>
          <a:xfrm>
            <a:off x="9563192" y="-1121196"/>
            <a:ext cx="6925624" cy="2840962"/>
          </a:xfrm>
          <a:prstGeom prst="rect">
            <a:avLst/>
          </a:prstGeom>
          <a:solidFill>
            <a:schemeClr val="bg1">
              <a:lumMod val="85000"/>
            </a:schemeClr>
          </a:solidFill>
        </p:spPr>
        <p:txBody>
          <a:bodyPr/>
          <a:lstStyle/>
          <a:p>
            <a:endParaRPr lang="en-US">
              <a:no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580E923A-15B8-B6CF-62C2-5A219D0D81C9}"/>
              </a:ext>
            </a:extLst>
          </p:cNvPr>
          <p:cNvSpPr>
            <a:spLocks noGrp="1"/>
          </p:cNvSpPr>
          <p:nvPr>
            <p:ph type="pic" sz="quarter" idx="12"/>
          </p:nvPr>
        </p:nvSpPr>
        <p:spPr>
          <a:xfrm>
            <a:off x="1295128" y="967036"/>
            <a:ext cx="3312789" cy="3312789"/>
          </a:xfrm>
          <a:prstGeom prst="ellipse">
            <a:avLst/>
          </a:prstGeom>
          <a:solidFill>
            <a:schemeClr val="bg1">
              <a:lumMod val="85000"/>
            </a:schemeClr>
          </a:solidFill>
        </p:spPr>
        <p:txBody>
          <a:bodyPr/>
          <a:lstStyle/>
          <a:p>
            <a:endParaRPr lang="en-US"/>
          </a:p>
        </p:txBody>
      </p:sp>
      <p:sp>
        <p:nvSpPr>
          <p:cNvPr id="26" name="Picture Placeholder 24">
            <a:extLst>
              <a:ext uri="{FF2B5EF4-FFF2-40B4-BE49-F238E27FC236}">
                <a16:creationId xmlns:a16="http://schemas.microsoft.com/office/drawing/2014/main" id="{87561CCB-8950-9512-91AB-633C6DA18A62}"/>
              </a:ext>
            </a:extLst>
          </p:cNvPr>
          <p:cNvSpPr>
            <a:spLocks noGrp="1"/>
          </p:cNvSpPr>
          <p:nvPr>
            <p:ph type="pic" sz="quarter" idx="13"/>
          </p:nvPr>
        </p:nvSpPr>
        <p:spPr>
          <a:xfrm>
            <a:off x="5298717" y="967036"/>
            <a:ext cx="3312789" cy="3312789"/>
          </a:xfrm>
          <a:prstGeom prst="ellipse">
            <a:avLst/>
          </a:prstGeom>
          <a:solidFill>
            <a:schemeClr val="bg1">
              <a:lumMod val="85000"/>
            </a:schemeClr>
          </a:solidFill>
        </p:spPr>
        <p:txBody>
          <a:bodyPr/>
          <a:lstStyle/>
          <a:p>
            <a:endParaRPr lang="en-US"/>
          </a:p>
        </p:txBody>
      </p:sp>
      <p:sp>
        <p:nvSpPr>
          <p:cNvPr id="27" name="Picture Placeholder 24">
            <a:extLst>
              <a:ext uri="{FF2B5EF4-FFF2-40B4-BE49-F238E27FC236}">
                <a16:creationId xmlns:a16="http://schemas.microsoft.com/office/drawing/2014/main" id="{23C363DD-5BC1-43A0-FE79-01E380272E9B}"/>
              </a:ext>
            </a:extLst>
          </p:cNvPr>
          <p:cNvSpPr>
            <a:spLocks noGrp="1"/>
          </p:cNvSpPr>
          <p:nvPr>
            <p:ph type="pic" sz="quarter" idx="14"/>
          </p:nvPr>
        </p:nvSpPr>
        <p:spPr>
          <a:xfrm>
            <a:off x="9104598" y="967036"/>
            <a:ext cx="3312789" cy="3312789"/>
          </a:xfrm>
          <a:prstGeom prst="ellipse">
            <a:avLst/>
          </a:prstGeom>
          <a:solidFill>
            <a:schemeClr val="bg1">
              <a:lumMod val="85000"/>
            </a:schemeClr>
          </a:solidFill>
        </p:spPr>
        <p:txBody>
          <a:bodyPr/>
          <a:lstStyle/>
          <a:p>
            <a:endParaRPr lang="en-US"/>
          </a:p>
        </p:txBody>
      </p:sp>
      <p:sp>
        <p:nvSpPr>
          <p:cNvPr id="28" name="Picture Placeholder 24">
            <a:extLst>
              <a:ext uri="{FF2B5EF4-FFF2-40B4-BE49-F238E27FC236}">
                <a16:creationId xmlns:a16="http://schemas.microsoft.com/office/drawing/2014/main" id="{217C9B18-41A5-B14B-C178-0941027FEEA9}"/>
              </a:ext>
            </a:extLst>
          </p:cNvPr>
          <p:cNvSpPr>
            <a:spLocks noGrp="1"/>
          </p:cNvSpPr>
          <p:nvPr>
            <p:ph type="pic" sz="quarter" idx="15"/>
          </p:nvPr>
        </p:nvSpPr>
        <p:spPr>
          <a:xfrm>
            <a:off x="13083474" y="967036"/>
            <a:ext cx="3312789" cy="3312789"/>
          </a:xfrm>
          <a:prstGeom prst="ellipse">
            <a:avLst/>
          </a:prstGeom>
          <a:solidFill>
            <a:schemeClr val="bg1">
              <a:lumMod val="85000"/>
            </a:schemeClr>
          </a:solidFill>
        </p:spPr>
        <p:txBody>
          <a:bodyPr/>
          <a:lstStyle/>
          <a:p>
            <a:endParaRPr lang="en-US"/>
          </a:p>
        </p:txBody>
      </p:sp>
      <p:sp>
        <p:nvSpPr>
          <p:cNvPr id="29" name="Picture Placeholder 1">
            <a:extLst>
              <a:ext uri="{FF2B5EF4-FFF2-40B4-BE49-F238E27FC236}">
                <a16:creationId xmlns:a16="http://schemas.microsoft.com/office/drawing/2014/main" id="{27DDA671-9529-A80F-C1D1-647457976FD3}"/>
              </a:ext>
            </a:extLst>
          </p:cNvPr>
          <p:cNvSpPr>
            <a:spLocks noGrp="1"/>
          </p:cNvSpPr>
          <p:nvPr>
            <p:ph type="pic" sz="quarter" idx="4294967295"/>
          </p:nvPr>
        </p:nvSpPr>
        <p:spPr>
          <a:xfrm>
            <a:off x="1835905" y="4586695"/>
            <a:ext cx="6925624" cy="2840962"/>
          </a:xfrm>
          <a:prstGeom prst="rect">
            <a:avLst/>
          </a:prstGeom>
          <a:solidFill>
            <a:schemeClr val="bg1">
              <a:lumMod val="85000"/>
            </a:schemeClr>
          </a:solidFill>
        </p:spPr>
        <p:txBody>
          <a:bodyPr/>
          <a:lstStyle/>
          <a:p>
            <a:endParaRPr lang="en-US">
              <a:no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Title and Vertical Tex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40D96988-CF47-380E-8513-255D6AD3C53D}"/>
              </a:ext>
            </a:extLst>
          </p:cNvPr>
          <p:cNvSpPr>
            <a:spLocks noGrp="1"/>
          </p:cNvSpPr>
          <p:nvPr>
            <p:ph type="pic" sz="quarter" idx="4294967295"/>
          </p:nvPr>
        </p:nvSpPr>
        <p:spPr>
          <a:xfrm>
            <a:off x="503040" y="542832"/>
            <a:ext cx="17281920" cy="9201336"/>
          </a:xfrm>
          <a:prstGeom prst="rect">
            <a:avLst/>
          </a:prstGeom>
          <a:solidFill>
            <a:schemeClr val="bg1">
              <a:lumMod val="85000"/>
            </a:schemeClr>
          </a:solidFill>
        </p:spPr>
        <p:txBody>
          <a:bodyPr/>
          <a:lstStyle/>
          <a:p>
            <a:endParaRPr lang="en-US">
              <a:noFill/>
            </a:endParaRPr>
          </a:p>
        </p:txBody>
      </p:sp>
    </p:spTree>
    <p:extLst>
      <p:ext uri="{BB962C8B-B14F-4D97-AF65-F5344CB8AC3E}">
        <p14:creationId xmlns:p14="http://schemas.microsoft.com/office/powerpoint/2010/main" val="1222230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AD62019-1C04-E124-6DD0-1F76F29432D6}"/>
              </a:ext>
            </a:extLst>
          </p:cNvPr>
          <p:cNvPicPr/>
          <p:nvPr userDrawn="1"/>
        </p:nvPicPr>
        <p:blipFill>
          <a:blip r:embed="rId2"/>
          <a:srcRect/>
          <a:stretch>
            <a:fillRect/>
          </a:stretch>
        </p:blipFill>
        <p:spPr>
          <a:xfrm>
            <a:off x="1684976" y="9153759"/>
            <a:ext cx="1661081" cy="340792"/>
          </a:xfrm>
          <a:prstGeom prst="rect">
            <a:avLst/>
          </a:prstGeom>
        </p:spPr>
      </p:pic>
      <p:sp>
        <p:nvSpPr>
          <p:cNvPr id="4" name="TextBox 6">
            <a:extLst>
              <a:ext uri="{FF2B5EF4-FFF2-40B4-BE49-F238E27FC236}">
                <a16:creationId xmlns:a16="http://schemas.microsoft.com/office/drawing/2014/main" id="{FA767930-8D37-D89E-EA3A-410A58DB38D3}"/>
              </a:ext>
            </a:extLst>
          </p:cNvPr>
          <p:cNvSpPr txBox="1"/>
          <p:nvPr userDrawn="1"/>
        </p:nvSpPr>
        <p:spPr>
          <a:xfrm>
            <a:off x="14778904"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5" name="AutoShape 7">
            <a:extLst>
              <a:ext uri="{FF2B5EF4-FFF2-40B4-BE49-F238E27FC236}">
                <a16:creationId xmlns:a16="http://schemas.microsoft.com/office/drawing/2014/main" id="{F715289D-CF6F-8961-6DF3-E7D059EF52F7}"/>
              </a:ext>
            </a:extLst>
          </p:cNvPr>
          <p:cNvSpPr/>
          <p:nvPr userDrawn="1"/>
        </p:nvSpPr>
        <p:spPr>
          <a:xfrm>
            <a:off x="1684976" y="8562774"/>
            <a:ext cx="14918048" cy="0"/>
          </a:xfrm>
          <a:prstGeom prst="line">
            <a:avLst/>
          </a:prstGeom>
          <a:ln w="9525" cap="rnd">
            <a:solidFill>
              <a:srgbClr val="000000"/>
            </a:solidFill>
            <a:prstDash val="solid"/>
            <a:headEnd type="none" w="sm" len="sm"/>
            <a:tailEnd type="none" w="sm" len="sm"/>
          </a:ln>
        </p:spPr>
        <p:txBody>
          <a:bodyPr/>
          <a:lstStyle/>
          <a:p>
            <a:endParaRPr lang="en-US"/>
          </a:p>
        </p:txBody>
      </p:sp>
      <p:sp>
        <p:nvSpPr>
          <p:cNvPr id="9" name="Text Placeholder 8">
            <a:extLst>
              <a:ext uri="{FF2B5EF4-FFF2-40B4-BE49-F238E27FC236}">
                <a16:creationId xmlns:a16="http://schemas.microsoft.com/office/drawing/2014/main" id="{EBF71354-4098-E597-5789-14B45BCC1BC7}"/>
              </a:ext>
            </a:extLst>
          </p:cNvPr>
          <p:cNvSpPr>
            <a:spLocks noGrp="1"/>
          </p:cNvSpPr>
          <p:nvPr>
            <p:ph type="body" sz="quarter" idx="10" hasCustomPrompt="1"/>
          </p:nvPr>
        </p:nvSpPr>
        <p:spPr>
          <a:xfrm>
            <a:off x="4895528" y="9123188"/>
            <a:ext cx="8496944"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AD62019-1C04-E124-6DD0-1F76F29432D6}"/>
              </a:ext>
            </a:extLst>
          </p:cNvPr>
          <p:cNvPicPr/>
          <p:nvPr userDrawn="1"/>
        </p:nvPicPr>
        <p:blipFill>
          <a:blip r:embed="rId2"/>
          <a:srcRect/>
          <a:stretch>
            <a:fillRect/>
          </a:stretch>
        </p:blipFill>
        <p:spPr>
          <a:xfrm>
            <a:off x="1684976" y="9153759"/>
            <a:ext cx="1661081" cy="340792"/>
          </a:xfrm>
          <a:prstGeom prst="rect">
            <a:avLst/>
          </a:prstGeom>
        </p:spPr>
      </p:pic>
      <p:sp>
        <p:nvSpPr>
          <p:cNvPr id="4" name="TextBox 6">
            <a:extLst>
              <a:ext uri="{FF2B5EF4-FFF2-40B4-BE49-F238E27FC236}">
                <a16:creationId xmlns:a16="http://schemas.microsoft.com/office/drawing/2014/main" id="{FA767930-8D37-D89E-EA3A-410A58DB38D3}"/>
              </a:ext>
            </a:extLst>
          </p:cNvPr>
          <p:cNvSpPr txBox="1"/>
          <p:nvPr userDrawn="1"/>
        </p:nvSpPr>
        <p:spPr>
          <a:xfrm>
            <a:off x="10231284"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5" name="AutoShape 7">
            <a:extLst>
              <a:ext uri="{FF2B5EF4-FFF2-40B4-BE49-F238E27FC236}">
                <a16:creationId xmlns:a16="http://schemas.microsoft.com/office/drawing/2014/main" id="{F715289D-CF6F-8961-6DF3-E7D059EF52F7}"/>
              </a:ext>
            </a:extLst>
          </p:cNvPr>
          <p:cNvSpPr/>
          <p:nvPr userDrawn="1"/>
        </p:nvSpPr>
        <p:spPr>
          <a:xfrm>
            <a:off x="1684976" y="8562774"/>
            <a:ext cx="10370428" cy="0"/>
          </a:xfrm>
          <a:prstGeom prst="line">
            <a:avLst/>
          </a:prstGeom>
          <a:ln w="9525" cap="rnd">
            <a:solidFill>
              <a:srgbClr val="000000"/>
            </a:solidFill>
            <a:prstDash val="solid"/>
            <a:headEnd type="none" w="sm" len="sm"/>
            <a:tailEnd type="none" w="sm" len="sm"/>
          </a:ln>
        </p:spPr>
        <p:txBody>
          <a:bodyPr/>
          <a:lstStyle/>
          <a:p>
            <a:endParaRPr lang="en-US"/>
          </a:p>
        </p:txBody>
      </p:sp>
      <p:sp>
        <p:nvSpPr>
          <p:cNvPr id="9" name="Text Placeholder 8">
            <a:extLst>
              <a:ext uri="{FF2B5EF4-FFF2-40B4-BE49-F238E27FC236}">
                <a16:creationId xmlns:a16="http://schemas.microsoft.com/office/drawing/2014/main" id="{EBF71354-4098-E597-5789-14B45BCC1BC7}"/>
              </a:ext>
            </a:extLst>
          </p:cNvPr>
          <p:cNvSpPr>
            <a:spLocks noGrp="1"/>
          </p:cNvSpPr>
          <p:nvPr>
            <p:ph type="body" sz="quarter" idx="10" hasCustomPrompt="1"/>
          </p:nvPr>
        </p:nvSpPr>
        <p:spPr>
          <a:xfrm>
            <a:off x="4895528" y="9123188"/>
            <a:ext cx="3161189"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3" name="Picture 2">
            <a:extLst>
              <a:ext uri="{FF2B5EF4-FFF2-40B4-BE49-F238E27FC236}">
                <a16:creationId xmlns:a16="http://schemas.microsoft.com/office/drawing/2014/main" id="{BBB3F295-97F6-457F-3420-8990E5F8456F}"/>
              </a:ext>
            </a:extLst>
          </p:cNvPr>
          <p:cNvPicPr/>
          <p:nvPr userDrawn="1"/>
        </p:nvPicPr>
        <p:blipFill>
          <a:blip r:embed="rId2"/>
          <a:srcRect/>
          <a:stretch>
            <a:fillRect/>
          </a:stretch>
        </p:blipFill>
        <p:spPr>
          <a:xfrm>
            <a:off x="1684976" y="9153759"/>
            <a:ext cx="1661081" cy="340792"/>
          </a:xfrm>
          <a:prstGeom prst="rect">
            <a:avLst/>
          </a:prstGeom>
        </p:spPr>
      </p:pic>
      <p:sp>
        <p:nvSpPr>
          <p:cNvPr id="8" name="AutoShape 7">
            <a:extLst>
              <a:ext uri="{FF2B5EF4-FFF2-40B4-BE49-F238E27FC236}">
                <a16:creationId xmlns:a16="http://schemas.microsoft.com/office/drawing/2014/main" id="{00346E82-B963-8C46-A649-48798AB4B69A}"/>
              </a:ext>
            </a:extLst>
          </p:cNvPr>
          <p:cNvSpPr/>
          <p:nvPr userDrawn="1"/>
        </p:nvSpPr>
        <p:spPr>
          <a:xfrm>
            <a:off x="1684976" y="8562774"/>
            <a:ext cx="10522343" cy="0"/>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780123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618DD-744E-FD4B-47EB-677766BE66A9}"/>
              </a:ext>
            </a:extLst>
          </p:cNvPr>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EFF32A4-06A9-FABF-EAFD-89FE7A8986E6}"/>
              </a:ext>
            </a:extLst>
          </p:cNvPr>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079EBFCA-2DC9-D1A2-F7C8-70759A08AD66}"/>
              </a:ext>
            </a:extLst>
          </p:cNvPr>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2C9541D-868F-68AC-2E4C-915AC82E930F}"/>
              </a:ext>
            </a:extLst>
          </p:cNvPr>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
        <p:nvSpPr>
          <p:cNvPr id="7" name="Picture Placeholder 6">
            <a:extLst>
              <a:ext uri="{FF2B5EF4-FFF2-40B4-BE49-F238E27FC236}">
                <a16:creationId xmlns:a16="http://schemas.microsoft.com/office/drawing/2014/main" id="{887601AD-0695-5117-3999-94028D45B3D2}"/>
              </a:ext>
            </a:extLst>
          </p:cNvPr>
          <p:cNvSpPr>
            <a:spLocks noGrp="1"/>
          </p:cNvSpPr>
          <p:nvPr>
            <p:ph type="pic" sz="quarter" idx="13"/>
          </p:nvPr>
        </p:nvSpPr>
        <p:spPr>
          <a:xfrm>
            <a:off x="8686800" y="2019300"/>
            <a:ext cx="3581402" cy="6629400"/>
          </a:xfrm>
          <a:prstGeom prst="rect">
            <a:avLst/>
          </a:prstGeom>
        </p:spPr>
        <p:txBody>
          <a:bodyPr/>
          <a:lstStyle/>
          <a:p>
            <a:r>
              <a:rPr lang="en-US"/>
              <a:t>Click icon to add picture</a:t>
            </a:r>
          </a:p>
        </p:txBody>
      </p:sp>
    </p:spTree>
    <p:extLst>
      <p:ext uri="{BB962C8B-B14F-4D97-AF65-F5344CB8AC3E}">
        <p14:creationId xmlns:p14="http://schemas.microsoft.com/office/powerpoint/2010/main" val="3507305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1" y="6743700"/>
            <a:ext cx="13109734" cy="2286000"/>
          </a:xfrm>
        </p:spPr>
        <p:txBody>
          <a:bodyPr/>
          <a:lstStyle/>
          <a:p>
            <a:r>
              <a:rPr lang="en-US"/>
              <a:t>Click to edit Master title style</a:t>
            </a:r>
          </a:p>
        </p:txBody>
      </p:sp>
      <p:sp>
        <p:nvSpPr>
          <p:cNvPr id="3" name="Content Placeholder 2"/>
          <p:cNvSpPr>
            <a:spLocks noGrp="1"/>
          </p:cNvSpPr>
          <p:nvPr>
            <p:ph idx="1"/>
          </p:nvPr>
        </p:nvSpPr>
        <p:spPr>
          <a:xfrm>
            <a:off x="1066801" y="800100"/>
            <a:ext cx="13109734" cy="565150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D7BEE-D4C6-4B96-837E-51EBE99D77AA}" type="datetimeFigureOut">
              <a:rPr lang="en-CA" smtClean="0"/>
              <a:t>2026-02-02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9F05251-E532-42C3-BCE9-D17FAC664BD0}" type="slidenum">
              <a:rPr lang="en-CA" smtClean="0"/>
              <a:t>‹#›</a:t>
            </a:fld>
            <a:endParaRPr lang="en-CA"/>
          </a:p>
        </p:txBody>
      </p:sp>
    </p:spTree>
    <p:extLst>
      <p:ext uri="{BB962C8B-B14F-4D97-AF65-F5344CB8AC3E}">
        <p14:creationId xmlns:p14="http://schemas.microsoft.com/office/powerpoint/2010/main" val="183499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332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2695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1558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008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5702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7397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7" name="Picture Placeholder 6">
            <a:extLst>
              <a:ext uri="{FF2B5EF4-FFF2-40B4-BE49-F238E27FC236}">
                <a16:creationId xmlns:a16="http://schemas.microsoft.com/office/drawing/2014/main" id="{ECA1FDD8-FB67-FD8E-52F3-9B70115167DE}"/>
              </a:ext>
            </a:extLst>
          </p:cNvPr>
          <p:cNvSpPr>
            <a:spLocks noGrp="1"/>
          </p:cNvSpPr>
          <p:nvPr>
            <p:ph type="pic" sz="quarter" idx="13"/>
          </p:nvPr>
        </p:nvSpPr>
        <p:spPr>
          <a:xfrm>
            <a:off x="11029949" y="-15688"/>
            <a:ext cx="8267701" cy="10822641"/>
          </a:xfrm>
          <a:custGeom>
            <a:avLst/>
            <a:gdLst>
              <a:gd name="connsiteX0" fmla="*/ 0 w 10401300"/>
              <a:gd name="connsiteY0" fmla="*/ 0 h 8420100"/>
              <a:gd name="connsiteX1" fmla="*/ 10401300 w 10401300"/>
              <a:gd name="connsiteY1" fmla="*/ 0 h 8420100"/>
              <a:gd name="connsiteX2" fmla="*/ 10401300 w 10401300"/>
              <a:gd name="connsiteY2" fmla="*/ 8420100 h 8420100"/>
              <a:gd name="connsiteX3" fmla="*/ 0 w 10401300"/>
              <a:gd name="connsiteY3" fmla="*/ 8420100 h 8420100"/>
              <a:gd name="connsiteX4" fmla="*/ 0 w 10401300"/>
              <a:gd name="connsiteY4" fmla="*/ 0 h 8420100"/>
              <a:gd name="connsiteX0" fmla="*/ 2026024 w 12427324"/>
              <a:gd name="connsiteY0" fmla="*/ 0 h 8581465"/>
              <a:gd name="connsiteX1" fmla="*/ 12427324 w 12427324"/>
              <a:gd name="connsiteY1" fmla="*/ 0 h 8581465"/>
              <a:gd name="connsiteX2" fmla="*/ 12427324 w 12427324"/>
              <a:gd name="connsiteY2" fmla="*/ 8420100 h 8581465"/>
              <a:gd name="connsiteX3" fmla="*/ 0 w 12427324"/>
              <a:gd name="connsiteY3" fmla="*/ 8581465 h 8581465"/>
              <a:gd name="connsiteX4" fmla="*/ 2026024 w 12427324"/>
              <a:gd name="connsiteY4" fmla="*/ 0 h 8581465"/>
              <a:gd name="connsiteX0" fmla="*/ 4446494 w 12427324"/>
              <a:gd name="connsiteY0" fmla="*/ 0 h 8635253"/>
              <a:gd name="connsiteX1" fmla="*/ 12427324 w 12427324"/>
              <a:gd name="connsiteY1" fmla="*/ 53788 h 8635253"/>
              <a:gd name="connsiteX2" fmla="*/ 12427324 w 12427324"/>
              <a:gd name="connsiteY2" fmla="*/ 8473888 h 8635253"/>
              <a:gd name="connsiteX3" fmla="*/ 0 w 12427324"/>
              <a:gd name="connsiteY3" fmla="*/ 8635253 h 8635253"/>
              <a:gd name="connsiteX4" fmla="*/ 4446494 w 12427324"/>
              <a:gd name="connsiteY4" fmla="*/ 0 h 8635253"/>
              <a:gd name="connsiteX0" fmla="*/ 1828800 w 9809630"/>
              <a:gd name="connsiteY0" fmla="*/ 0 h 10822641"/>
              <a:gd name="connsiteX1" fmla="*/ 9809630 w 9809630"/>
              <a:gd name="connsiteY1" fmla="*/ 53788 h 10822641"/>
              <a:gd name="connsiteX2" fmla="*/ 9809630 w 9809630"/>
              <a:gd name="connsiteY2" fmla="*/ 8473888 h 10822641"/>
              <a:gd name="connsiteX3" fmla="*/ 0 w 9809630"/>
              <a:gd name="connsiteY3" fmla="*/ 10822641 h 10822641"/>
              <a:gd name="connsiteX4" fmla="*/ 1828800 w 9809630"/>
              <a:gd name="connsiteY4" fmla="*/ 0 h 10822641"/>
              <a:gd name="connsiteX0" fmla="*/ 1828800 w 9809630"/>
              <a:gd name="connsiteY0" fmla="*/ 0 h 10822641"/>
              <a:gd name="connsiteX1" fmla="*/ 9809630 w 9809630"/>
              <a:gd name="connsiteY1" fmla="*/ 53788 h 10822641"/>
              <a:gd name="connsiteX2" fmla="*/ 8267701 w 9809630"/>
              <a:gd name="connsiteY2" fmla="*/ 10732994 h 10822641"/>
              <a:gd name="connsiteX3" fmla="*/ 0 w 9809630"/>
              <a:gd name="connsiteY3" fmla="*/ 10822641 h 10822641"/>
              <a:gd name="connsiteX4" fmla="*/ 1828800 w 9809630"/>
              <a:gd name="connsiteY4" fmla="*/ 0 h 10822641"/>
              <a:gd name="connsiteX0" fmla="*/ 1828800 w 8267701"/>
              <a:gd name="connsiteY0" fmla="*/ 0 h 10822641"/>
              <a:gd name="connsiteX1" fmla="*/ 8124265 w 8267701"/>
              <a:gd name="connsiteY1" fmla="*/ 0 h 10822641"/>
              <a:gd name="connsiteX2" fmla="*/ 8267701 w 8267701"/>
              <a:gd name="connsiteY2" fmla="*/ 10732994 h 10822641"/>
              <a:gd name="connsiteX3" fmla="*/ 0 w 8267701"/>
              <a:gd name="connsiteY3" fmla="*/ 10822641 h 10822641"/>
              <a:gd name="connsiteX4" fmla="*/ 1828800 w 8267701"/>
              <a:gd name="connsiteY4" fmla="*/ 0 h 1082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01" h="10822641">
                <a:moveTo>
                  <a:pt x="1828800" y="0"/>
                </a:moveTo>
                <a:lnTo>
                  <a:pt x="8124265" y="0"/>
                </a:lnTo>
                <a:lnTo>
                  <a:pt x="8267701" y="10732994"/>
                </a:lnTo>
                <a:lnTo>
                  <a:pt x="0" y="10822641"/>
                </a:lnTo>
                <a:lnTo>
                  <a:pt x="1828800" y="0"/>
                </a:lnTo>
                <a:close/>
              </a:path>
            </a:pathLst>
          </a:custGeom>
          <a:solidFill>
            <a:schemeClr val="bg1">
              <a:lumMod val="95000"/>
            </a:schemeClr>
          </a:solidFill>
        </p:spPr>
        <p:txBody>
          <a:bodyPr/>
          <a:lstStyle>
            <a:lvl1pPr marL="0" indent="0">
              <a:buNone/>
              <a:defRPr>
                <a:noFill/>
              </a:defRPr>
            </a:lvl1pPr>
          </a:lstStyle>
          <a:p>
            <a:endParaRPr lang="en-US"/>
          </a:p>
        </p:txBody>
      </p:sp>
    </p:spTree>
    <p:extLst>
      <p:ext uri="{BB962C8B-B14F-4D97-AF65-F5344CB8AC3E}">
        <p14:creationId xmlns:p14="http://schemas.microsoft.com/office/powerpoint/2010/main" val="2905461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503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0450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6726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5299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618DD-744E-FD4B-47EB-677766BE66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FF32A4-06A9-FABF-EAFD-89FE7A8986E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79EBFCA-2DC9-D1A2-F7C8-70759A08AD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C9541D-868F-68AC-2E4C-915AC82E930F}"/>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Picture Placeholder 6">
            <a:extLst>
              <a:ext uri="{FF2B5EF4-FFF2-40B4-BE49-F238E27FC236}">
                <a16:creationId xmlns:a16="http://schemas.microsoft.com/office/drawing/2014/main" id="{887601AD-0695-5117-3999-94028D45B3D2}"/>
              </a:ext>
            </a:extLst>
          </p:cNvPr>
          <p:cNvSpPr>
            <a:spLocks noGrp="1"/>
          </p:cNvSpPr>
          <p:nvPr>
            <p:ph type="pic" sz="quarter" idx="13"/>
          </p:nvPr>
        </p:nvSpPr>
        <p:spPr>
          <a:xfrm>
            <a:off x="8686800" y="2019300"/>
            <a:ext cx="3581402" cy="6629400"/>
          </a:xfrm>
        </p:spPr>
        <p:txBody>
          <a:bodyPr/>
          <a:lstStyle/>
          <a:p>
            <a:endParaRPr lang="en-US"/>
          </a:p>
        </p:txBody>
      </p:sp>
    </p:spTree>
    <p:extLst>
      <p:ext uri="{BB962C8B-B14F-4D97-AF65-F5344CB8AC3E}">
        <p14:creationId xmlns:p14="http://schemas.microsoft.com/office/powerpoint/2010/main" val="287686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09DD6"/>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4228AE7-E90C-85D0-6240-27EE7B9F2757}"/>
              </a:ext>
            </a:extLst>
          </p:cNvPr>
          <p:cNvPicPr/>
          <p:nvPr userDrawn="1"/>
        </p:nvPicPr>
        <p:blipFill>
          <a:blip r:embed="rId2"/>
          <a:srcRect/>
          <a:stretch>
            <a:fillRect/>
          </a:stretch>
        </p:blipFill>
        <p:spPr>
          <a:xfrm>
            <a:off x="1674516" y="1316010"/>
            <a:ext cx="3285291" cy="674020"/>
          </a:xfrm>
          <a:prstGeom prst="rect">
            <a:avLst/>
          </a:prstGeom>
        </p:spPr>
      </p:pic>
      <p:sp>
        <p:nvSpPr>
          <p:cNvPr id="13" name="Picture Placeholder 1">
            <a:extLst>
              <a:ext uri="{FF2B5EF4-FFF2-40B4-BE49-F238E27FC236}">
                <a16:creationId xmlns:a16="http://schemas.microsoft.com/office/drawing/2014/main" id="{22E18563-E490-6E3D-7B11-E2B7DA919F1A}"/>
              </a:ext>
            </a:extLst>
          </p:cNvPr>
          <p:cNvSpPr>
            <a:spLocks noGrp="1"/>
          </p:cNvSpPr>
          <p:nvPr>
            <p:ph type="pic" sz="quarter" idx="4294967295"/>
          </p:nvPr>
        </p:nvSpPr>
        <p:spPr>
          <a:xfrm>
            <a:off x="10439400" y="-290074"/>
            <a:ext cx="8267701" cy="10822641"/>
          </a:xfrm>
          <a:custGeom>
            <a:avLst/>
            <a:gdLst>
              <a:gd name="connsiteX0" fmla="*/ 0 w 10401300"/>
              <a:gd name="connsiteY0" fmla="*/ 0 h 8420100"/>
              <a:gd name="connsiteX1" fmla="*/ 10401300 w 10401300"/>
              <a:gd name="connsiteY1" fmla="*/ 0 h 8420100"/>
              <a:gd name="connsiteX2" fmla="*/ 10401300 w 10401300"/>
              <a:gd name="connsiteY2" fmla="*/ 8420100 h 8420100"/>
              <a:gd name="connsiteX3" fmla="*/ 0 w 10401300"/>
              <a:gd name="connsiteY3" fmla="*/ 8420100 h 8420100"/>
              <a:gd name="connsiteX4" fmla="*/ 0 w 10401300"/>
              <a:gd name="connsiteY4" fmla="*/ 0 h 8420100"/>
              <a:gd name="connsiteX0" fmla="*/ 2026024 w 12427324"/>
              <a:gd name="connsiteY0" fmla="*/ 0 h 8581465"/>
              <a:gd name="connsiteX1" fmla="*/ 12427324 w 12427324"/>
              <a:gd name="connsiteY1" fmla="*/ 0 h 8581465"/>
              <a:gd name="connsiteX2" fmla="*/ 12427324 w 12427324"/>
              <a:gd name="connsiteY2" fmla="*/ 8420100 h 8581465"/>
              <a:gd name="connsiteX3" fmla="*/ 0 w 12427324"/>
              <a:gd name="connsiteY3" fmla="*/ 8581465 h 8581465"/>
              <a:gd name="connsiteX4" fmla="*/ 2026024 w 12427324"/>
              <a:gd name="connsiteY4" fmla="*/ 0 h 8581465"/>
              <a:gd name="connsiteX0" fmla="*/ 4446494 w 12427324"/>
              <a:gd name="connsiteY0" fmla="*/ 0 h 8635253"/>
              <a:gd name="connsiteX1" fmla="*/ 12427324 w 12427324"/>
              <a:gd name="connsiteY1" fmla="*/ 53788 h 8635253"/>
              <a:gd name="connsiteX2" fmla="*/ 12427324 w 12427324"/>
              <a:gd name="connsiteY2" fmla="*/ 8473888 h 8635253"/>
              <a:gd name="connsiteX3" fmla="*/ 0 w 12427324"/>
              <a:gd name="connsiteY3" fmla="*/ 8635253 h 8635253"/>
              <a:gd name="connsiteX4" fmla="*/ 4446494 w 12427324"/>
              <a:gd name="connsiteY4" fmla="*/ 0 h 8635253"/>
              <a:gd name="connsiteX0" fmla="*/ 1828800 w 9809630"/>
              <a:gd name="connsiteY0" fmla="*/ 0 h 10822641"/>
              <a:gd name="connsiteX1" fmla="*/ 9809630 w 9809630"/>
              <a:gd name="connsiteY1" fmla="*/ 53788 h 10822641"/>
              <a:gd name="connsiteX2" fmla="*/ 9809630 w 9809630"/>
              <a:gd name="connsiteY2" fmla="*/ 8473888 h 10822641"/>
              <a:gd name="connsiteX3" fmla="*/ 0 w 9809630"/>
              <a:gd name="connsiteY3" fmla="*/ 10822641 h 10822641"/>
              <a:gd name="connsiteX4" fmla="*/ 1828800 w 9809630"/>
              <a:gd name="connsiteY4" fmla="*/ 0 h 10822641"/>
              <a:gd name="connsiteX0" fmla="*/ 1828800 w 9809630"/>
              <a:gd name="connsiteY0" fmla="*/ 0 h 10822641"/>
              <a:gd name="connsiteX1" fmla="*/ 9809630 w 9809630"/>
              <a:gd name="connsiteY1" fmla="*/ 53788 h 10822641"/>
              <a:gd name="connsiteX2" fmla="*/ 8267701 w 9809630"/>
              <a:gd name="connsiteY2" fmla="*/ 10732994 h 10822641"/>
              <a:gd name="connsiteX3" fmla="*/ 0 w 9809630"/>
              <a:gd name="connsiteY3" fmla="*/ 10822641 h 10822641"/>
              <a:gd name="connsiteX4" fmla="*/ 1828800 w 9809630"/>
              <a:gd name="connsiteY4" fmla="*/ 0 h 10822641"/>
              <a:gd name="connsiteX0" fmla="*/ 1828800 w 8267701"/>
              <a:gd name="connsiteY0" fmla="*/ 0 h 10822641"/>
              <a:gd name="connsiteX1" fmla="*/ 8124265 w 8267701"/>
              <a:gd name="connsiteY1" fmla="*/ 0 h 10822641"/>
              <a:gd name="connsiteX2" fmla="*/ 8267701 w 8267701"/>
              <a:gd name="connsiteY2" fmla="*/ 10732994 h 10822641"/>
              <a:gd name="connsiteX3" fmla="*/ 0 w 8267701"/>
              <a:gd name="connsiteY3" fmla="*/ 10822641 h 10822641"/>
              <a:gd name="connsiteX4" fmla="*/ 1828800 w 8267701"/>
              <a:gd name="connsiteY4" fmla="*/ 0 h 10822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01" h="10822641">
                <a:moveTo>
                  <a:pt x="1828800" y="0"/>
                </a:moveTo>
                <a:lnTo>
                  <a:pt x="8124265" y="0"/>
                </a:lnTo>
                <a:lnTo>
                  <a:pt x="8267701" y="10732994"/>
                </a:lnTo>
                <a:lnTo>
                  <a:pt x="0" y="10822641"/>
                </a:lnTo>
                <a:lnTo>
                  <a:pt x="1828800" y="0"/>
                </a:lnTo>
                <a:close/>
              </a:path>
            </a:pathLst>
          </a:custGeom>
          <a:solidFill>
            <a:schemeClr val="bg1">
              <a:lumMod val="85000"/>
            </a:schemeClr>
          </a:solidFill>
        </p:spPr>
        <p:txBody>
          <a:bodyPr/>
          <a:lstStyle/>
          <a:p>
            <a:endParaRPr lang="en-US">
              <a:noFill/>
            </a:endParaRPr>
          </a:p>
        </p:txBody>
      </p:sp>
      <p:sp>
        <p:nvSpPr>
          <p:cNvPr id="2" name="AutoShape 7">
            <a:extLst>
              <a:ext uri="{FF2B5EF4-FFF2-40B4-BE49-F238E27FC236}">
                <a16:creationId xmlns:a16="http://schemas.microsoft.com/office/drawing/2014/main" id="{CDB8B4CA-724C-A896-9474-3336CAEE8F8B}"/>
              </a:ext>
            </a:extLst>
          </p:cNvPr>
          <p:cNvSpPr/>
          <p:nvPr userDrawn="1"/>
        </p:nvSpPr>
        <p:spPr>
          <a:xfrm>
            <a:off x="1684976" y="8311852"/>
            <a:ext cx="7963080" cy="0"/>
          </a:xfrm>
          <a:prstGeom prst="line">
            <a:avLst/>
          </a:prstGeom>
          <a:ln w="9525" cap="rnd">
            <a:solidFill>
              <a:schemeClr val="bg1"/>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107698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09DD6"/>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4228AE7-E90C-85D0-6240-27EE7B9F2757}"/>
              </a:ext>
            </a:extLst>
          </p:cNvPr>
          <p:cNvPicPr/>
          <p:nvPr userDrawn="1"/>
        </p:nvPicPr>
        <p:blipFill>
          <a:blip r:embed="rId2"/>
          <a:srcRect/>
          <a:stretch>
            <a:fillRect/>
          </a:stretch>
        </p:blipFill>
        <p:spPr>
          <a:xfrm>
            <a:off x="1674516" y="1316010"/>
            <a:ext cx="3285291" cy="674020"/>
          </a:xfrm>
          <a:prstGeom prst="rect">
            <a:avLst/>
          </a:prstGeom>
        </p:spPr>
      </p:pic>
      <p:sp>
        <p:nvSpPr>
          <p:cNvPr id="14" name="AutoShape 7">
            <a:extLst>
              <a:ext uri="{FF2B5EF4-FFF2-40B4-BE49-F238E27FC236}">
                <a16:creationId xmlns:a16="http://schemas.microsoft.com/office/drawing/2014/main" id="{DCB6F39F-2CA3-024D-A452-AD1CC50FB3F0}"/>
              </a:ext>
            </a:extLst>
          </p:cNvPr>
          <p:cNvSpPr/>
          <p:nvPr userDrawn="1"/>
        </p:nvSpPr>
        <p:spPr>
          <a:xfrm>
            <a:off x="1684976" y="8311852"/>
            <a:ext cx="14918048" cy="0"/>
          </a:xfrm>
          <a:prstGeom prst="line">
            <a:avLst/>
          </a:prstGeom>
          <a:ln w="9525" cap="rnd">
            <a:solidFill>
              <a:schemeClr val="bg1"/>
            </a:solidFill>
            <a:prstDash val="solid"/>
            <a:headEnd type="none" w="sm" len="sm"/>
            <a:tailEnd type="none" w="sm" len="sm"/>
          </a:ln>
        </p:spPr>
        <p:txBody>
          <a:bodyPr/>
          <a:lstStyle/>
          <a:p>
            <a:endParaRPr lang="en-US"/>
          </a:p>
        </p:txBody>
      </p:sp>
      <p:sp>
        <p:nvSpPr>
          <p:cNvPr id="15" name="TextBox 6">
            <a:extLst>
              <a:ext uri="{FF2B5EF4-FFF2-40B4-BE49-F238E27FC236}">
                <a16:creationId xmlns:a16="http://schemas.microsoft.com/office/drawing/2014/main" id="{E7ED8053-F2F1-82B6-B09B-89CD3A78AE54}"/>
              </a:ext>
            </a:extLst>
          </p:cNvPr>
          <p:cNvSpPr txBox="1"/>
          <p:nvPr userDrawn="1"/>
        </p:nvSpPr>
        <p:spPr>
          <a:xfrm>
            <a:off x="14764271" y="8815908"/>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chemeClr val="bg1"/>
                </a:solidFill>
                <a:latin typeface="Poppins SemiBold" pitchFamily="2" charset="77"/>
                <a:cs typeface="Poppins SemiBold" pitchFamily="2" charset="77"/>
              </a:rPr>
              <a:t>‹#›</a:t>
            </a:fld>
            <a:endParaRPr lang="en-US" sz="2000" b="1" spc="40">
              <a:solidFill>
                <a:schemeClr val="bg1"/>
              </a:solidFill>
              <a:latin typeface="Poppins SemiBold" pitchFamily="2" charset="77"/>
              <a:cs typeface="Poppins SemiBold" pitchFamily="2" charset="77"/>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009DD6"/>
        </a:solidFill>
        <a:effectLst/>
      </p:bgPr>
    </p:bg>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03461325-E65C-A4C4-D3D4-470468F97BB0}"/>
              </a:ext>
            </a:extLst>
          </p:cNvPr>
          <p:cNvSpPr/>
          <p:nvPr userDrawn="1"/>
        </p:nvSpPr>
        <p:spPr>
          <a:xfrm>
            <a:off x="1684976" y="8562774"/>
            <a:ext cx="10370428" cy="0"/>
          </a:xfrm>
          <a:prstGeom prst="line">
            <a:avLst/>
          </a:prstGeom>
          <a:ln w="9525" cap="rnd">
            <a:solidFill>
              <a:srgbClr val="000000"/>
            </a:solidFill>
            <a:prstDash val="solid"/>
            <a:headEnd type="none" w="sm" len="sm"/>
            <a:tailEnd type="none" w="sm" len="sm"/>
          </a:ln>
        </p:spPr>
        <p:txBody>
          <a:bodyPr/>
          <a:lstStyle/>
          <a:p>
            <a:endParaRPr lang="en-US"/>
          </a:p>
        </p:txBody>
      </p:sp>
      <p:sp>
        <p:nvSpPr>
          <p:cNvPr id="5" name="Text Placeholder 8">
            <a:extLst>
              <a:ext uri="{FF2B5EF4-FFF2-40B4-BE49-F238E27FC236}">
                <a16:creationId xmlns:a16="http://schemas.microsoft.com/office/drawing/2014/main" id="{41D774AF-0685-CF06-52BE-53C751A58018}"/>
              </a:ext>
            </a:extLst>
          </p:cNvPr>
          <p:cNvSpPr>
            <a:spLocks noGrp="1"/>
          </p:cNvSpPr>
          <p:nvPr>
            <p:ph type="body" sz="quarter" idx="10" hasCustomPrompt="1"/>
          </p:nvPr>
        </p:nvSpPr>
        <p:spPr>
          <a:xfrm>
            <a:off x="7563405" y="9123188"/>
            <a:ext cx="3161189" cy="340792"/>
          </a:xfrm>
          <a:prstGeom prst="rect">
            <a:avLst/>
          </a:prstGeom>
        </p:spPr>
        <p:txBody>
          <a:bodyPr/>
          <a:lstStyle>
            <a:lvl1pPr marL="0" indent="0" algn="ctr">
              <a:buNone/>
              <a:defRPr sz="1800" b="0" i="0">
                <a:solidFill>
                  <a:schemeClr val="bg1"/>
                </a:solidFill>
                <a:latin typeface="Poppins" pitchFamily="2" charset="77"/>
                <a:cs typeface="Poppins" pitchFamily="2" charset="77"/>
              </a:defRPr>
            </a:lvl1pPr>
          </a:lstStyle>
          <a:p>
            <a:pPr lvl="0"/>
            <a:r>
              <a:rPr lang="en-US"/>
              <a:t>Presentation Title Here</a:t>
            </a:r>
          </a:p>
        </p:txBody>
      </p:sp>
      <p:sp>
        <p:nvSpPr>
          <p:cNvPr id="8" name="AutoShape 7">
            <a:extLst>
              <a:ext uri="{FF2B5EF4-FFF2-40B4-BE49-F238E27FC236}">
                <a16:creationId xmlns:a16="http://schemas.microsoft.com/office/drawing/2014/main" id="{EDE7D8AC-39F5-63C3-6509-CCE803800024}"/>
              </a:ext>
            </a:extLst>
          </p:cNvPr>
          <p:cNvSpPr/>
          <p:nvPr userDrawn="1"/>
        </p:nvSpPr>
        <p:spPr>
          <a:xfrm>
            <a:off x="1684976" y="8562774"/>
            <a:ext cx="14903415" cy="0"/>
          </a:xfrm>
          <a:prstGeom prst="line">
            <a:avLst/>
          </a:prstGeom>
          <a:ln w="9525" cap="rnd">
            <a:solidFill>
              <a:schemeClr val="bg1"/>
            </a:solidFill>
            <a:prstDash val="solid"/>
            <a:headEnd type="none" w="sm" len="sm"/>
            <a:tailEnd type="none" w="sm" len="sm"/>
          </a:ln>
        </p:spPr>
        <p:txBody>
          <a:bodyPr/>
          <a:lstStyle/>
          <a:p>
            <a:endParaRPr lang="en-US"/>
          </a:p>
        </p:txBody>
      </p:sp>
      <p:sp>
        <p:nvSpPr>
          <p:cNvPr id="9" name="TextBox 6">
            <a:extLst>
              <a:ext uri="{FF2B5EF4-FFF2-40B4-BE49-F238E27FC236}">
                <a16:creationId xmlns:a16="http://schemas.microsoft.com/office/drawing/2014/main" id="{54452133-CB68-EDF1-C74D-CB17BFAC58FD}"/>
              </a:ext>
            </a:extLst>
          </p:cNvPr>
          <p:cNvSpPr txBox="1"/>
          <p:nvPr userDrawn="1"/>
        </p:nvSpPr>
        <p:spPr>
          <a:xfrm>
            <a:off x="14764271"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chemeClr val="bg1"/>
                </a:solidFill>
                <a:latin typeface="Poppins SemiBold" pitchFamily="2" charset="77"/>
                <a:cs typeface="Poppins SemiBold" pitchFamily="2" charset="77"/>
              </a:rPr>
              <a:t>‹#›</a:t>
            </a:fld>
            <a:endParaRPr lang="en-US" sz="2000" b="1" spc="40">
              <a:solidFill>
                <a:schemeClr val="bg1"/>
              </a:solidFill>
              <a:latin typeface="Poppins SemiBold" pitchFamily="2" charset="77"/>
              <a:cs typeface="Poppins SemiBold" pitchFamily="2" charset="77"/>
            </a:endParaRPr>
          </a:p>
        </p:txBody>
      </p:sp>
      <p:pic>
        <p:nvPicPr>
          <p:cNvPr id="10" name="Picture 2">
            <a:extLst>
              <a:ext uri="{FF2B5EF4-FFF2-40B4-BE49-F238E27FC236}">
                <a16:creationId xmlns:a16="http://schemas.microsoft.com/office/drawing/2014/main" id="{B74B4549-EC6F-2A62-37DA-C7DD1962A405}"/>
              </a:ext>
            </a:extLst>
          </p:cNvPr>
          <p:cNvPicPr/>
          <p:nvPr userDrawn="1"/>
        </p:nvPicPr>
        <p:blipFill>
          <a:blip r:embed="rId2"/>
          <a:srcRect/>
          <a:stretch>
            <a:fillRect/>
          </a:stretch>
        </p:blipFill>
        <p:spPr>
          <a:xfrm>
            <a:off x="1684976" y="9144983"/>
            <a:ext cx="1661081" cy="340792"/>
          </a:xfrm>
          <a:prstGeom prst="rect">
            <a:avLst/>
          </a:prstGeom>
        </p:spPr>
      </p:pic>
    </p:spTree>
    <p:extLst>
      <p:ext uri="{BB962C8B-B14F-4D97-AF65-F5344CB8AC3E}">
        <p14:creationId xmlns:p14="http://schemas.microsoft.com/office/powerpoint/2010/main" val="194283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C29ED43-3657-BAAC-552D-1B615E5A24B8}"/>
              </a:ext>
            </a:extLst>
          </p:cNvPr>
          <p:cNvSpPr>
            <a:spLocks noGrp="1"/>
          </p:cNvSpPr>
          <p:nvPr>
            <p:ph type="pic" sz="quarter" idx="4294967295"/>
          </p:nvPr>
        </p:nvSpPr>
        <p:spPr>
          <a:xfrm>
            <a:off x="13182600" y="-273140"/>
            <a:ext cx="5629004" cy="10805708"/>
          </a:xfrm>
          <a:custGeom>
            <a:avLst/>
            <a:gdLst>
              <a:gd name="connsiteX0" fmla="*/ 0 w 8267701"/>
              <a:gd name="connsiteY0" fmla="*/ 0 h 10822641"/>
              <a:gd name="connsiteX1" fmla="*/ 8267701 w 8267701"/>
              <a:gd name="connsiteY1" fmla="*/ 0 h 10822641"/>
              <a:gd name="connsiteX2" fmla="*/ 8267701 w 8267701"/>
              <a:gd name="connsiteY2" fmla="*/ 10822641 h 10822641"/>
              <a:gd name="connsiteX3" fmla="*/ 0 w 8267701"/>
              <a:gd name="connsiteY3" fmla="*/ 10822641 h 10822641"/>
              <a:gd name="connsiteX4" fmla="*/ 0 w 8267701"/>
              <a:gd name="connsiteY4" fmla="*/ 0 h 10822641"/>
              <a:gd name="connsiteX0" fmla="*/ 1608666 w 8267701"/>
              <a:gd name="connsiteY0" fmla="*/ 84666 h 10822641"/>
              <a:gd name="connsiteX1" fmla="*/ 8267701 w 8267701"/>
              <a:gd name="connsiteY1" fmla="*/ 0 h 10822641"/>
              <a:gd name="connsiteX2" fmla="*/ 8267701 w 8267701"/>
              <a:gd name="connsiteY2" fmla="*/ 10822641 h 10822641"/>
              <a:gd name="connsiteX3" fmla="*/ 0 w 8267701"/>
              <a:gd name="connsiteY3" fmla="*/ 10822641 h 10822641"/>
              <a:gd name="connsiteX4" fmla="*/ 1608666 w 8267701"/>
              <a:gd name="connsiteY4" fmla="*/ 84666 h 10822641"/>
              <a:gd name="connsiteX0" fmla="*/ 1862666 w 8267701"/>
              <a:gd name="connsiteY0" fmla="*/ 16933 h 10822641"/>
              <a:gd name="connsiteX1" fmla="*/ 8267701 w 8267701"/>
              <a:gd name="connsiteY1" fmla="*/ 0 h 10822641"/>
              <a:gd name="connsiteX2" fmla="*/ 8267701 w 8267701"/>
              <a:gd name="connsiteY2" fmla="*/ 10822641 h 10822641"/>
              <a:gd name="connsiteX3" fmla="*/ 0 w 8267701"/>
              <a:gd name="connsiteY3" fmla="*/ 10822641 h 10822641"/>
              <a:gd name="connsiteX4" fmla="*/ 1862666 w 8267701"/>
              <a:gd name="connsiteY4" fmla="*/ 16933 h 10822641"/>
              <a:gd name="connsiteX0" fmla="*/ 1862666 w 8267701"/>
              <a:gd name="connsiteY0" fmla="*/ 16933 h 10822641"/>
              <a:gd name="connsiteX1" fmla="*/ 6913034 w 8267701"/>
              <a:gd name="connsiteY1" fmla="*/ 0 h 10822641"/>
              <a:gd name="connsiteX2" fmla="*/ 8267701 w 8267701"/>
              <a:gd name="connsiteY2" fmla="*/ 10822641 h 10822641"/>
              <a:gd name="connsiteX3" fmla="*/ 0 w 8267701"/>
              <a:gd name="connsiteY3" fmla="*/ 10822641 h 10822641"/>
              <a:gd name="connsiteX4" fmla="*/ 1862666 w 8267701"/>
              <a:gd name="connsiteY4" fmla="*/ 16933 h 10822641"/>
              <a:gd name="connsiteX0" fmla="*/ 1862666 w 8267701"/>
              <a:gd name="connsiteY0" fmla="*/ 0 h 10805708"/>
              <a:gd name="connsiteX1" fmla="*/ 6421967 w 8267701"/>
              <a:gd name="connsiteY1" fmla="*/ 16934 h 10805708"/>
              <a:gd name="connsiteX2" fmla="*/ 8267701 w 8267701"/>
              <a:gd name="connsiteY2" fmla="*/ 10805708 h 10805708"/>
              <a:gd name="connsiteX3" fmla="*/ 0 w 8267701"/>
              <a:gd name="connsiteY3" fmla="*/ 10805708 h 10805708"/>
              <a:gd name="connsiteX4" fmla="*/ 1862666 w 8267701"/>
              <a:gd name="connsiteY4" fmla="*/ 0 h 10805708"/>
              <a:gd name="connsiteX0" fmla="*/ 1862666 w 8267701"/>
              <a:gd name="connsiteY0" fmla="*/ 0 h 10805708"/>
              <a:gd name="connsiteX1" fmla="*/ 4423834 w 8267701"/>
              <a:gd name="connsiteY1" fmla="*/ 16934 h 10805708"/>
              <a:gd name="connsiteX2" fmla="*/ 8267701 w 8267701"/>
              <a:gd name="connsiteY2" fmla="*/ 10805708 h 10805708"/>
              <a:gd name="connsiteX3" fmla="*/ 0 w 8267701"/>
              <a:gd name="connsiteY3" fmla="*/ 10805708 h 10805708"/>
              <a:gd name="connsiteX4" fmla="*/ 1862666 w 8267701"/>
              <a:gd name="connsiteY4" fmla="*/ 0 h 10805708"/>
              <a:gd name="connsiteX0" fmla="*/ 1862666 w 8267701"/>
              <a:gd name="connsiteY0" fmla="*/ 0 h 10805708"/>
              <a:gd name="connsiteX1" fmla="*/ 5321301 w 8267701"/>
              <a:gd name="connsiteY1" fmla="*/ 16934 h 10805708"/>
              <a:gd name="connsiteX2" fmla="*/ 8267701 w 8267701"/>
              <a:gd name="connsiteY2" fmla="*/ 10805708 h 10805708"/>
              <a:gd name="connsiteX3" fmla="*/ 0 w 8267701"/>
              <a:gd name="connsiteY3" fmla="*/ 10805708 h 10805708"/>
              <a:gd name="connsiteX4" fmla="*/ 1862666 w 8267701"/>
              <a:gd name="connsiteY4" fmla="*/ 0 h 10805708"/>
              <a:gd name="connsiteX0" fmla="*/ 1862666 w 5629004"/>
              <a:gd name="connsiteY0" fmla="*/ 0 h 10805708"/>
              <a:gd name="connsiteX1" fmla="*/ 5321301 w 5629004"/>
              <a:gd name="connsiteY1" fmla="*/ 16934 h 10805708"/>
              <a:gd name="connsiteX2" fmla="*/ 5629004 w 5629004"/>
              <a:gd name="connsiteY2" fmla="*/ 10779582 h 10805708"/>
              <a:gd name="connsiteX3" fmla="*/ 0 w 5629004"/>
              <a:gd name="connsiteY3" fmla="*/ 10805708 h 10805708"/>
              <a:gd name="connsiteX4" fmla="*/ 1862666 w 5629004"/>
              <a:gd name="connsiteY4" fmla="*/ 0 h 1080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9004" h="10805708">
                <a:moveTo>
                  <a:pt x="1862666" y="0"/>
                </a:moveTo>
                <a:lnTo>
                  <a:pt x="5321301" y="16934"/>
                </a:lnTo>
                <a:lnTo>
                  <a:pt x="5629004" y="10779582"/>
                </a:lnTo>
                <a:lnTo>
                  <a:pt x="0" y="10805708"/>
                </a:lnTo>
                <a:lnTo>
                  <a:pt x="1862666" y="0"/>
                </a:lnTo>
                <a:close/>
              </a:path>
            </a:pathLst>
          </a:custGeom>
          <a:solidFill>
            <a:srgbClr val="009DD6"/>
          </a:solidFill>
        </p:spPr>
        <p:txBody>
          <a:bodyPr/>
          <a:lstStyle/>
          <a:p>
            <a:endParaRPr lang="en-US">
              <a:noFill/>
            </a:endParaRPr>
          </a:p>
        </p:txBody>
      </p:sp>
      <p:pic>
        <p:nvPicPr>
          <p:cNvPr id="3" name="Picture 2">
            <a:extLst>
              <a:ext uri="{FF2B5EF4-FFF2-40B4-BE49-F238E27FC236}">
                <a16:creationId xmlns:a16="http://schemas.microsoft.com/office/drawing/2014/main" id="{3C744B80-B363-F889-B1C9-4ED8988928A2}"/>
              </a:ext>
            </a:extLst>
          </p:cNvPr>
          <p:cNvPicPr/>
          <p:nvPr userDrawn="1"/>
        </p:nvPicPr>
        <p:blipFill>
          <a:blip r:embed="rId2"/>
          <a:srcRect/>
          <a:stretch>
            <a:fillRect/>
          </a:stretch>
        </p:blipFill>
        <p:spPr>
          <a:xfrm>
            <a:off x="1684976" y="9153759"/>
            <a:ext cx="1661081" cy="340792"/>
          </a:xfrm>
          <a:prstGeom prst="rect">
            <a:avLst/>
          </a:prstGeom>
        </p:spPr>
      </p:pic>
      <p:sp>
        <p:nvSpPr>
          <p:cNvPr id="4" name="TextBox 6">
            <a:extLst>
              <a:ext uri="{FF2B5EF4-FFF2-40B4-BE49-F238E27FC236}">
                <a16:creationId xmlns:a16="http://schemas.microsoft.com/office/drawing/2014/main" id="{0FDB2B06-A1D6-E585-EB27-487DBFCFA228}"/>
              </a:ext>
            </a:extLst>
          </p:cNvPr>
          <p:cNvSpPr txBox="1"/>
          <p:nvPr userDrawn="1"/>
        </p:nvSpPr>
        <p:spPr>
          <a:xfrm>
            <a:off x="10231284" y="9128792"/>
            <a:ext cx="1824120" cy="349250"/>
          </a:xfrm>
          <a:prstGeom prst="rect">
            <a:avLst/>
          </a:prstGeom>
        </p:spPr>
        <p:txBody>
          <a:bodyPr lIns="0" tIns="0" rIns="0" bIns="0" rtlCol="0" anchor="t">
            <a:spAutoFit/>
          </a:bodyPr>
          <a:lstStyle/>
          <a:p>
            <a:pPr marL="0" lvl="0" indent="0" algn="r">
              <a:lnSpc>
                <a:spcPts val="2800"/>
              </a:lnSpc>
              <a:spcBef>
                <a:spcPct val="0"/>
              </a:spcBef>
            </a:pPr>
            <a:fld id="{48EFD5B3-DEFC-1C42-B773-12005AB50DA0}" type="slidenum">
              <a:rPr lang="en-US" sz="2000" b="1" spc="40" smtClean="0">
                <a:solidFill>
                  <a:srgbClr val="012632"/>
                </a:solidFill>
                <a:latin typeface="Poppins SemiBold" pitchFamily="2" charset="77"/>
                <a:cs typeface="Poppins SemiBold" pitchFamily="2" charset="77"/>
              </a:rPr>
              <a:t>‹#›</a:t>
            </a:fld>
            <a:endParaRPr lang="en-US" sz="2000" b="1" spc="40">
              <a:solidFill>
                <a:srgbClr val="012632"/>
              </a:solidFill>
              <a:latin typeface="Poppins SemiBold" pitchFamily="2" charset="77"/>
              <a:cs typeface="Poppins SemiBold" pitchFamily="2" charset="77"/>
            </a:endParaRPr>
          </a:p>
        </p:txBody>
      </p:sp>
      <p:sp>
        <p:nvSpPr>
          <p:cNvPr id="5" name="AutoShape 7">
            <a:extLst>
              <a:ext uri="{FF2B5EF4-FFF2-40B4-BE49-F238E27FC236}">
                <a16:creationId xmlns:a16="http://schemas.microsoft.com/office/drawing/2014/main" id="{9353F5AA-003F-C89B-BB55-3DF2EF54BE93}"/>
              </a:ext>
            </a:extLst>
          </p:cNvPr>
          <p:cNvSpPr/>
          <p:nvPr userDrawn="1"/>
        </p:nvSpPr>
        <p:spPr>
          <a:xfrm>
            <a:off x="1684976" y="8562774"/>
            <a:ext cx="10370428" cy="0"/>
          </a:xfrm>
          <a:prstGeom prst="line">
            <a:avLst/>
          </a:prstGeom>
          <a:ln w="9525" cap="rnd">
            <a:solidFill>
              <a:srgbClr val="000000"/>
            </a:solidFill>
            <a:prstDash val="solid"/>
            <a:headEnd type="none" w="sm" len="sm"/>
            <a:tailEnd type="none" w="sm" len="sm"/>
          </a:ln>
        </p:spPr>
        <p:txBody>
          <a:bodyPr/>
          <a:lstStyle/>
          <a:p>
            <a:endParaRPr lang="en-US"/>
          </a:p>
        </p:txBody>
      </p:sp>
      <p:sp>
        <p:nvSpPr>
          <p:cNvPr id="6" name="Text Placeholder 8">
            <a:extLst>
              <a:ext uri="{FF2B5EF4-FFF2-40B4-BE49-F238E27FC236}">
                <a16:creationId xmlns:a16="http://schemas.microsoft.com/office/drawing/2014/main" id="{1492CCD3-067B-FDD7-3A79-37AE25DCD7A6}"/>
              </a:ext>
            </a:extLst>
          </p:cNvPr>
          <p:cNvSpPr>
            <a:spLocks noGrp="1"/>
          </p:cNvSpPr>
          <p:nvPr>
            <p:ph type="body" sz="quarter" idx="10" hasCustomPrompt="1"/>
          </p:nvPr>
        </p:nvSpPr>
        <p:spPr>
          <a:xfrm>
            <a:off x="5478755" y="9123188"/>
            <a:ext cx="3161189" cy="340792"/>
          </a:xfrm>
          <a:prstGeom prst="rect">
            <a:avLst/>
          </a:prstGeom>
        </p:spPr>
        <p:txBody>
          <a:bodyPr/>
          <a:lstStyle>
            <a:lvl1pPr marL="0" indent="0" algn="ctr">
              <a:buNone/>
              <a:defRPr sz="1800" b="0" i="0">
                <a:latin typeface="Poppins" pitchFamily="2" charset="77"/>
                <a:cs typeface="Poppins" pitchFamily="2" charset="77"/>
              </a:defRPr>
            </a:lvl1pPr>
          </a:lstStyle>
          <a:p>
            <a:pPr lvl="0"/>
            <a:r>
              <a:rPr lang="en-US"/>
              <a:t>Presentation Title Here</a:t>
            </a:r>
          </a:p>
        </p:txBody>
      </p:sp>
      <p:pic>
        <p:nvPicPr>
          <p:cNvPr id="7" name="Picture 6">
            <a:extLst>
              <a:ext uri="{FF2B5EF4-FFF2-40B4-BE49-F238E27FC236}">
                <a16:creationId xmlns:a16="http://schemas.microsoft.com/office/drawing/2014/main" id="{8ABE3237-6603-0AA3-2E63-3DDF7C9A384F}"/>
              </a:ext>
            </a:extLst>
          </p:cNvPr>
          <p:cNvPicPr/>
          <p:nvPr userDrawn="1"/>
        </p:nvPicPr>
        <p:blipFill>
          <a:blip r:embed="rId2"/>
          <a:srcRect/>
          <a:stretch>
            <a:fillRect/>
          </a:stretch>
        </p:blipFill>
        <p:spPr>
          <a:xfrm>
            <a:off x="1684976" y="9153759"/>
            <a:ext cx="1661081" cy="340792"/>
          </a:xfrm>
          <a:prstGeom prst="rect">
            <a:avLst/>
          </a:prstGeom>
        </p:spPr>
      </p:pic>
      <p:sp>
        <p:nvSpPr>
          <p:cNvPr id="8" name="AutoShape 7">
            <a:extLst>
              <a:ext uri="{FF2B5EF4-FFF2-40B4-BE49-F238E27FC236}">
                <a16:creationId xmlns:a16="http://schemas.microsoft.com/office/drawing/2014/main" id="{8F7F4479-8FB4-1DC2-9697-C100E8217FE7}"/>
              </a:ext>
            </a:extLst>
          </p:cNvPr>
          <p:cNvSpPr/>
          <p:nvPr userDrawn="1"/>
        </p:nvSpPr>
        <p:spPr>
          <a:xfrm>
            <a:off x="1684976" y="8562774"/>
            <a:ext cx="10522343" cy="0"/>
          </a:xfrm>
          <a:prstGeom prst="line">
            <a:avLst/>
          </a:prstGeom>
          <a:ln w="9525" cap="rnd">
            <a:solidFill>
              <a:srgbClr val="00000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71639418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2.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94" r:id="rId6"/>
    <p:sldLayoutId id="2147483654" r:id="rId7"/>
    <p:sldLayoutId id="2147483695" r:id="rId8"/>
    <p:sldLayoutId id="2147483674" r:id="rId9"/>
    <p:sldLayoutId id="2147483677" r:id="rId10"/>
    <p:sldLayoutId id="2147483696" r:id="rId11"/>
    <p:sldLayoutId id="2147483675" r:id="rId12"/>
    <p:sldLayoutId id="2147483655" r:id="rId13"/>
    <p:sldLayoutId id="2147483678" r:id="rId14"/>
    <p:sldLayoutId id="2147483680" r:id="rId15"/>
    <p:sldLayoutId id="2147483679" r:id="rId16"/>
    <p:sldLayoutId id="2147483681" r:id="rId17"/>
    <p:sldLayoutId id="2147483683" r:id="rId18"/>
    <p:sldLayoutId id="2147483684" r:id="rId19"/>
    <p:sldLayoutId id="2147483685" r:id="rId20"/>
    <p:sldLayoutId id="2147483682" r:id="rId21"/>
    <p:sldLayoutId id="2147483686" r:id="rId22"/>
    <p:sldLayoutId id="2147483687" r:id="rId23"/>
    <p:sldLayoutId id="2147483688" r:id="rId24"/>
    <p:sldLayoutId id="2147483689" r:id="rId25"/>
    <p:sldLayoutId id="2147483690" r:id="rId26"/>
    <p:sldLayoutId id="2147483691" r:id="rId27"/>
    <p:sldLayoutId id="2147483692" r:id="rId28"/>
    <p:sldLayoutId id="2147483657" r:id="rId29"/>
    <p:sldLayoutId id="2147483656" r:id="rId30"/>
    <p:sldLayoutId id="2147483693" r:id="rId31"/>
    <p:sldLayoutId id="2147483658" r:id="rId32"/>
    <p:sldLayoutId id="2147483676" r:id="rId33"/>
    <p:sldLayoutId id="2147483659" r:id="rId34"/>
    <p:sldLayoutId id="2147483660" r:id="rId35"/>
    <p:sldLayoutId id="2147483697" r:id="rId3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53811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6.png"/><Relationship Id="rId11" Type="http://schemas.microsoft.com/office/2007/relationships/hdphoto" Target="../media/hdphoto2.wdp"/><Relationship Id="rId5" Type="http://schemas.openxmlformats.org/officeDocument/2006/relationships/image" Target="../media/image15.jpg"/><Relationship Id="rId15" Type="http://schemas.microsoft.com/office/2007/relationships/hdphoto" Target="../media/hdphoto3.wdp"/><Relationship Id="rId10" Type="http://schemas.openxmlformats.org/officeDocument/2006/relationships/image" Target="../media/image19.png"/><Relationship Id="rId4" Type="http://schemas.openxmlformats.org/officeDocument/2006/relationships/image" Target="../media/image14.jpeg"/><Relationship Id="rId9" Type="http://schemas.openxmlformats.org/officeDocument/2006/relationships/image" Target="../media/image18.jp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microsoft.com/office/2007/relationships/hdphoto" Target="../media/hdphoto4.wdp"/><Relationship Id="rId11" Type="http://schemas.openxmlformats.org/officeDocument/2006/relationships/image" Target="../media/image30.jpg"/><Relationship Id="rId5" Type="http://schemas.openxmlformats.org/officeDocument/2006/relationships/image" Target="../media/image25.png"/><Relationship Id="rId10" Type="http://schemas.openxmlformats.org/officeDocument/2006/relationships/image" Target="../media/image29.jpeg"/><Relationship Id="rId4" Type="http://schemas.openxmlformats.org/officeDocument/2006/relationships/image" Target="../media/image24.jpg"/><Relationship Id="rId9" Type="http://schemas.openxmlformats.org/officeDocument/2006/relationships/image" Target="../media/image28.jp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3.png"/><Relationship Id="rId7" Type="http://schemas.microsoft.com/office/2007/relationships/hdphoto" Target="../media/hdphoto5.wdp"/><Relationship Id="rId12"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5.png"/><Relationship Id="rId11" Type="http://schemas.openxmlformats.org/officeDocument/2006/relationships/image" Target="../media/image39.jpeg"/><Relationship Id="rId5" Type="http://schemas.openxmlformats.org/officeDocument/2006/relationships/image" Target="../media/image26.png"/><Relationship Id="rId10" Type="http://schemas.openxmlformats.org/officeDocument/2006/relationships/image" Target="../media/image38.jpg"/><Relationship Id="rId4" Type="http://schemas.openxmlformats.org/officeDocument/2006/relationships/image" Target="../media/image34.png"/><Relationship Id="rId9" Type="http://schemas.openxmlformats.org/officeDocument/2006/relationships/image" Target="../media/image37.jpeg"/><Relationship Id="rId1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41115-2E13-F097-7940-E77BE1006600}"/>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5830EFCF-C382-7F2C-2B00-8968BA48559D}"/>
              </a:ext>
            </a:extLst>
          </p:cNvPr>
          <p:cNvSpPr txBox="1"/>
          <p:nvPr/>
        </p:nvSpPr>
        <p:spPr>
          <a:xfrm>
            <a:off x="0" y="662201"/>
            <a:ext cx="18287999" cy="738664"/>
          </a:xfrm>
          <a:custGeom>
            <a:avLst/>
            <a:gdLst>
              <a:gd name="connsiteX0" fmla="*/ 0 w 7935546"/>
              <a:gd name="connsiteY0" fmla="*/ 0 h 1833753"/>
              <a:gd name="connsiteX1" fmla="*/ 7935546 w 7935546"/>
              <a:gd name="connsiteY1" fmla="*/ 0 h 1833753"/>
              <a:gd name="connsiteX2" fmla="*/ 7935546 w 7935546"/>
              <a:gd name="connsiteY2" fmla="*/ 1833753 h 1833753"/>
              <a:gd name="connsiteX3" fmla="*/ 0 w 7935546"/>
              <a:gd name="connsiteY3" fmla="*/ 1833753 h 1833753"/>
              <a:gd name="connsiteX4" fmla="*/ 0 w 7935546"/>
              <a:gd name="connsiteY4" fmla="*/ 0 h 1833753"/>
              <a:gd name="connsiteX0" fmla="*/ 0 w 11810860"/>
              <a:gd name="connsiteY0" fmla="*/ 0 h 1833753"/>
              <a:gd name="connsiteX1" fmla="*/ 11810860 w 11810860"/>
              <a:gd name="connsiteY1" fmla="*/ 0 h 1833753"/>
              <a:gd name="connsiteX2" fmla="*/ 7935546 w 11810860"/>
              <a:gd name="connsiteY2" fmla="*/ 1833753 h 1833753"/>
              <a:gd name="connsiteX3" fmla="*/ 0 w 11810860"/>
              <a:gd name="connsiteY3" fmla="*/ 1833753 h 1833753"/>
              <a:gd name="connsiteX4" fmla="*/ 0 w 11810860"/>
              <a:gd name="connsiteY4" fmla="*/ 0 h 1833753"/>
              <a:gd name="connsiteX0" fmla="*/ 0 w 11810860"/>
              <a:gd name="connsiteY0" fmla="*/ 0 h 1833753"/>
              <a:gd name="connsiteX1" fmla="*/ 11810860 w 11810860"/>
              <a:gd name="connsiteY1" fmla="*/ 0 h 1833753"/>
              <a:gd name="connsiteX2" fmla="*/ 11440746 w 11810860"/>
              <a:gd name="connsiteY2" fmla="*/ 1811982 h 1833753"/>
              <a:gd name="connsiteX3" fmla="*/ 0 w 11810860"/>
              <a:gd name="connsiteY3" fmla="*/ 1833753 h 1833753"/>
              <a:gd name="connsiteX4" fmla="*/ 0 w 11810860"/>
              <a:gd name="connsiteY4" fmla="*/ 0 h 183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0860" h="1833753">
                <a:moveTo>
                  <a:pt x="0" y="0"/>
                </a:moveTo>
                <a:lnTo>
                  <a:pt x="11810860" y="0"/>
                </a:lnTo>
                <a:lnTo>
                  <a:pt x="11440746" y="1811982"/>
                </a:lnTo>
                <a:lnTo>
                  <a:pt x="0" y="1833753"/>
                </a:lnTo>
                <a:lnTo>
                  <a:pt x="0" y="0"/>
                </a:lnTo>
                <a:close/>
              </a:path>
            </a:pathLst>
          </a:custGeom>
        </p:spPr>
        <p:txBody>
          <a:bodyPr wrap="square" lIns="0" tIns="0" rIns="0" bIns="0" rtlCol="0" anchor="t">
            <a:spAutoFit/>
          </a:bodyPr>
          <a:lstStyle/>
          <a:p>
            <a:pPr algn="ctr"/>
            <a:r>
              <a:rPr lang="en-US" sz="4800" b="1">
                <a:solidFill>
                  <a:srgbClr val="012632"/>
                </a:solidFill>
                <a:latin typeface="Poppins ExtraBold" pitchFamily="2" charset="77"/>
              </a:rPr>
              <a:t>Design: </a:t>
            </a:r>
            <a:r>
              <a:rPr lang="en-US" sz="4000" b="1">
                <a:solidFill>
                  <a:srgbClr val="012632"/>
                </a:solidFill>
                <a:latin typeface="Poppins ExtraBold" pitchFamily="2" charset="77"/>
              </a:rPr>
              <a:t>Plan View</a:t>
            </a:r>
          </a:p>
        </p:txBody>
      </p:sp>
      <p:pic>
        <p:nvPicPr>
          <p:cNvPr id="5" name="Picture 4">
            <a:extLst>
              <a:ext uri="{FF2B5EF4-FFF2-40B4-BE49-F238E27FC236}">
                <a16:creationId xmlns:a16="http://schemas.microsoft.com/office/drawing/2014/main" id="{8077D52B-231B-C553-4008-EA2B44C263CD}"/>
              </a:ext>
            </a:extLst>
          </p:cNvPr>
          <p:cNvPicPr>
            <a:picLocks noChangeAspect="1"/>
          </p:cNvPicPr>
          <p:nvPr/>
        </p:nvPicPr>
        <p:blipFill>
          <a:blip r:embed="rId3"/>
          <a:srcRect b="34570"/>
          <a:stretch>
            <a:fillRect/>
          </a:stretch>
        </p:blipFill>
        <p:spPr>
          <a:xfrm>
            <a:off x="1284555" y="2669278"/>
            <a:ext cx="7652392" cy="2689080"/>
          </a:xfrm>
          <a:prstGeom prst="rect">
            <a:avLst/>
          </a:prstGeom>
        </p:spPr>
      </p:pic>
      <p:pic>
        <p:nvPicPr>
          <p:cNvPr id="8" name="Picture 7">
            <a:extLst>
              <a:ext uri="{FF2B5EF4-FFF2-40B4-BE49-F238E27FC236}">
                <a16:creationId xmlns:a16="http://schemas.microsoft.com/office/drawing/2014/main" id="{584F3EFC-28EB-0311-E85E-ED07D65F41DA}"/>
              </a:ext>
            </a:extLst>
          </p:cNvPr>
          <p:cNvPicPr>
            <a:picLocks noChangeAspect="1"/>
          </p:cNvPicPr>
          <p:nvPr/>
        </p:nvPicPr>
        <p:blipFill>
          <a:blip r:embed="rId4"/>
          <a:srcRect t="4739" b="37224"/>
          <a:stretch>
            <a:fillRect/>
          </a:stretch>
        </p:blipFill>
        <p:spPr>
          <a:xfrm>
            <a:off x="8902700" y="2609260"/>
            <a:ext cx="7777158" cy="2581148"/>
          </a:xfrm>
          <a:prstGeom prst="rect">
            <a:avLst/>
          </a:prstGeom>
        </p:spPr>
      </p:pic>
      <p:pic>
        <p:nvPicPr>
          <p:cNvPr id="10" name="Picture 9">
            <a:extLst>
              <a:ext uri="{FF2B5EF4-FFF2-40B4-BE49-F238E27FC236}">
                <a16:creationId xmlns:a16="http://schemas.microsoft.com/office/drawing/2014/main" id="{619D2DC7-BF9B-61DE-EC0E-C3D6C74B2714}"/>
              </a:ext>
            </a:extLst>
          </p:cNvPr>
          <p:cNvPicPr>
            <a:picLocks noChangeAspect="1"/>
          </p:cNvPicPr>
          <p:nvPr/>
        </p:nvPicPr>
        <p:blipFill>
          <a:blip r:embed="rId5"/>
          <a:srcRect b="35992"/>
          <a:stretch>
            <a:fillRect/>
          </a:stretch>
        </p:blipFill>
        <p:spPr>
          <a:xfrm>
            <a:off x="1284555" y="5953119"/>
            <a:ext cx="8000021" cy="2811238"/>
          </a:xfrm>
          <a:prstGeom prst="rect">
            <a:avLst/>
          </a:prstGeom>
        </p:spPr>
      </p:pic>
      <p:pic>
        <p:nvPicPr>
          <p:cNvPr id="12" name="Picture 11">
            <a:extLst>
              <a:ext uri="{FF2B5EF4-FFF2-40B4-BE49-F238E27FC236}">
                <a16:creationId xmlns:a16="http://schemas.microsoft.com/office/drawing/2014/main" id="{FE35C3CC-27F5-E464-ED8C-576689ADA5C1}"/>
              </a:ext>
            </a:extLst>
          </p:cNvPr>
          <p:cNvPicPr>
            <a:picLocks noChangeAspect="1"/>
          </p:cNvPicPr>
          <p:nvPr/>
        </p:nvPicPr>
        <p:blipFill>
          <a:blip r:embed="rId6"/>
          <a:srcRect b="36448"/>
          <a:stretch>
            <a:fillRect/>
          </a:stretch>
        </p:blipFill>
        <p:spPr>
          <a:xfrm>
            <a:off x="9143999" y="5898964"/>
            <a:ext cx="8062170" cy="2848174"/>
          </a:xfrm>
          <a:prstGeom prst="rect">
            <a:avLst/>
          </a:prstGeom>
        </p:spPr>
      </p:pic>
    </p:spTree>
    <p:extLst>
      <p:ext uri="{BB962C8B-B14F-4D97-AF65-F5344CB8AC3E}">
        <p14:creationId xmlns:p14="http://schemas.microsoft.com/office/powerpoint/2010/main" val="192790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C0E91-DD56-747D-8BB4-2C8A5DA8AA35}"/>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0298BA9D-9E3F-4F9F-D128-9F2CD516040C}"/>
              </a:ext>
            </a:extLst>
          </p:cNvPr>
          <p:cNvPicPr>
            <a:picLocks noChangeAspect="1"/>
          </p:cNvPicPr>
          <p:nvPr/>
        </p:nvPicPr>
        <p:blipFill>
          <a:blip r:embed="rId3"/>
          <a:stretch>
            <a:fillRect/>
          </a:stretch>
        </p:blipFill>
        <p:spPr>
          <a:xfrm>
            <a:off x="1066801" y="1013275"/>
            <a:ext cx="16248330" cy="8870954"/>
          </a:xfrm>
          <a:prstGeom prst="rect">
            <a:avLst/>
          </a:prstGeom>
          <a:ln>
            <a:noFill/>
          </a:ln>
        </p:spPr>
      </p:pic>
      <p:pic>
        <p:nvPicPr>
          <p:cNvPr id="9" name="Picture 8">
            <a:extLst>
              <a:ext uri="{FF2B5EF4-FFF2-40B4-BE49-F238E27FC236}">
                <a16:creationId xmlns:a16="http://schemas.microsoft.com/office/drawing/2014/main" id="{CF57B67C-B173-04FF-0CC9-C6FE7D554A9E}"/>
              </a:ext>
            </a:extLst>
          </p:cNvPr>
          <p:cNvPicPr>
            <a:picLocks noChangeAspect="1"/>
          </p:cNvPicPr>
          <p:nvPr/>
        </p:nvPicPr>
        <p:blipFill>
          <a:blip r:embed="rId4" cstate="print">
            <a:extLst>
              <a:ext uri="{28A0092B-C50C-407E-A947-70E740481C1C}">
                <a14:useLocalDpi xmlns:a14="http://schemas.microsoft.com/office/drawing/2010/main" val="0"/>
              </a:ext>
            </a:extLst>
          </a:blip>
          <a:srcRect t="11781" b="8151"/>
          <a:stretch>
            <a:fillRect/>
          </a:stretch>
        </p:blipFill>
        <p:spPr>
          <a:xfrm>
            <a:off x="11388705" y="6204606"/>
            <a:ext cx="4086993" cy="3745351"/>
          </a:xfrm>
          <a:prstGeom prst="rect">
            <a:avLst/>
          </a:prstGeom>
          <a:ln w="38100">
            <a:solidFill>
              <a:srgbClr val="009DD6"/>
            </a:solidFill>
          </a:ln>
        </p:spPr>
      </p:pic>
      <p:pic>
        <p:nvPicPr>
          <p:cNvPr id="19" name="Picture 18">
            <a:extLst>
              <a:ext uri="{FF2B5EF4-FFF2-40B4-BE49-F238E27FC236}">
                <a16:creationId xmlns:a16="http://schemas.microsoft.com/office/drawing/2014/main" id="{61C223A6-D4C3-5B7E-2031-AF8448CDE0A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790863" y="6619619"/>
            <a:ext cx="5517553" cy="3082070"/>
          </a:xfrm>
          <a:prstGeom prst="rect">
            <a:avLst/>
          </a:prstGeom>
          <a:ln w="38100">
            <a:solidFill>
              <a:srgbClr val="009DD6"/>
            </a:solidFill>
          </a:ln>
        </p:spPr>
      </p:pic>
      <p:pic>
        <p:nvPicPr>
          <p:cNvPr id="29" name="Picture 28">
            <a:extLst>
              <a:ext uri="{FF2B5EF4-FFF2-40B4-BE49-F238E27FC236}">
                <a16:creationId xmlns:a16="http://schemas.microsoft.com/office/drawing/2014/main" id="{045DFF2B-C8BF-A177-5A54-589324B57F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2024" y="6429552"/>
            <a:ext cx="5132919" cy="3422603"/>
          </a:xfrm>
          <a:prstGeom prst="rect">
            <a:avLst/>
          </a:prstGeom>
          <a:ln w="38100">
            <a:solidFill>
              <a:srgbClr val="009DD6"/>
            </a:solidFill>
          </a:ln>
        </p:spPr>
      </p:pic>
      <p:sp>
        <p:nvSpPr>
          <p:cNvPr id="3" name="Oval 2">
            <a:extLst>
              <a:ext uri="{FF2B5EF4-FFF2-40B4-BE49-F238E27FC236}">
                <a16:creationId xmlns:a16="http://schemas.microsoft.com/office/drawing/2014/main" id="{8C3245F7-8867-05CF-FE37-F6CB2A5B9906}"/>
              </a:ext>
            </a:extLst>
          </p:cNvPr>
          <p:cNvSpPr/>
          <p:nvPr/>
        </p:nvSpPr>
        <p:spPr>
          <a:xfrm>
            <a:off x="1175914" y="1704975"/>
            <a:ext cx="2606270" cy="367665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4" name="TextBox 3">
            <a:extLst>
              <a:ext uri="{FF2B5EF4-FFF2-40B4-BE49-F238E27FC236}">
                <a16:creationId xmlns:a16="http://schemas.microsoft.com/office/drawing/2014/main" id="{6B1693CE-DA1C-AC89-759F-4481600A2AD7}"/>
              </a:ext>
            </a:extLst>
          </p:cNvPr>
          <p:cNvSpPr txBox="1"/>
          <p:nvPr/>
        </p:nvSpPr>
        <p:spPr>
          <a:xfrm>
            <a:off x="1473200" y="567962"/>
            <a:ext cx="2606270" cy="738664"/>
          </a:xfrm>
          <a:prstGeom prst="rect">
            <a:avLst/>
          </a:prstGeom>
        </p:spPr>
        <p:txBody>
          <a:bodyPr wrap="square" lIns="0" tIns="0" rIns="0" bIns="0" rtlCol="0" anchor="t">
            <a:spAutoFit/>
          </a:bodyPr>
          <a:lstStyle/>
          <a:p>
            <a:pPr algn="l"/>
            <a:r>
              <a:rPr lang="en-US" sz="2400" dirty="0">
                <a:solidFill>
                  <a:srgbClr val="009DD6"/>
                </a:solidFill>
                <a:latin typeface="Poppins Light"/>
                <a:cs typeface="Poppins Light"/>
              </a:rPr>
              <a:t>Signalization of Edward Street</a:t>
            </a:r>
            <a:endParaRPr lang="en-CA" sz="2400" dirty="0">
              <a:solidFill>
                <a:srgbClr val="009DD6"/>
              </a:solidFill>
              <a:latin typeface="Poppins Light"/>
              <a:cs typeface="Poppins Light"/>
            </a:endParaRPr>
          </a:p>
        </p:txBody>
      </p:sp>
      <p:sp>
        <p:nvSpPr>
          <p:cNvPr id="5" name="Oval 4">
            <a:extLst>
              <a:ext uri="{FF2B5EF4-FFF2-40B4-BE49-F238E27FC236}">
                <a16:creationId xmlns:a16="http://schemas.microsoft.com/office/drawing/2014/main" id="{6152432A-58C1-A26A-9007-F7E4A695F996}"/>
              </a:ext>
            </a:extLst>
          </p:cNvPr>
          <p:cNvSpPr/>
          <p:nvPr/>
        </p:nvSpPr>
        <p:spPr>
          <a:xfrm>
            <a:off x="6585832" y="4002247"/>
            <a:ext cx="1198482" cy="1636828"/>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6" name="TextBox 5">
            <a:extLst>
              <a:ext uri="{FF2B5EF4-FFF2-40B4-BE49-F238E27FC236}">
                <a16:creationId xmlns:a16="http://schemas.microsoft.com/office/drawing/2014/main" id="{EC0998FE-FB04-99B4-9803-2402FAF1E3EB}"/>
              </a:ext>
            </a:extLst>
          </p:cNvPr>
          <p:cNvSpPr txBox="1"/>
          <p:nvPr/>
        </p:nvSpPr>
        <p:spPr>
          <a:xfrm>
            <a:off x="5203110" y="6407312"/>
            <a:ext cx="4454120" cy="738664"/>
          </a:xfrm>
          <a:prstGeom prst="rect">
            <a:avLst/>
          </a:prstGeom>
        </p:spPr>
        <p:txBody>
          <a:bodyPr wrap="square" lIns="0" tIns="0" rIns="0" bIns="0" rtlCol="0" anchor="t">
            <a:spAutoFit/>
          </a:bodyPr>
          <a:lstStyle/>
          <a:p>
            <a:pPr algn="l"/>
            <a:r>
              <a:rPr lang="en-US" sz="2400" dirty="0">
                <a:solidFill>
                  <a:srgbClr val="009DD6"/>
                </a:solidFill>
                <a:latin typeface="Poppins Light"/>
                <a:cs typeface="Poppins Light"/>
              </a:rPr>
              <a:t>Restricted Access from Blake Street to Main Street</a:t>
            </a:r>
            <a:endParaRPr lang="en-CA" sz="2400" dirty="0">
              <a:solidFill>
                <a:srgbClr val="009DD6"/>
              </a:solidFill>
              <a:latin typeface="Poppins Light"/>
              <a:cs typeface="Poppins Light"/>
            </a:endParaRPr>
          </a:p>
        </p:txBody>
      </p:sp>
      <p:sp>
        <p:nvSpPr>
          <p:cNvPr id="7" name="Oval 6">
            <a:extLst>
              <a:ext uri="{FF2B5EF4-FFF2-40B4-BE49-F238E27FC236}">
                <a16:creationId xmlns:a16="http://schemas.microsoft.com/office/drawing/2014/main" id="{634FD344-C9A7-D2BF-47B1-16FC122E4167}"/>
              </a:ext>
            </a:extLst>
          </p:cNvPr>
          <p:cNvSpPr/>
          <p:nvPr/>
        </p:nvSpPr>
        <p:spPr>
          <a:xfrm>
            <a:off x="14881444" y="2683352"/>
            <a:ext cx="1276351" cy="190500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8" name="TextBox 7">
            <a:extLst>
              <a:ext uri="{FF2B5EF4-FFF2-40B4-BE49-F238E27FC236}">
                <a16:creationId xmlns:a16="http://schemas.microsoft.com/office/drawing/2014/main" id="{75B58B06-9D9B-D9E3-B35F-1010B887AD66}"/>
              </a:ext>
            </a:extLst>
          </p:cNvPr>
          <p:cNvSpPr txBox="1"/>
          <p:nvPr/>
        </p:nvSpPr>
        <p:spPr>
          <a:xfrm>
            <a:off x="12525509" y="567962"/>
            <a:ext cx="4454120" cy="738664"/>
          </a:xfrm>
          <a:prstGeom prst="rect">
            <a:avLst/>
          </a:prstGeom>
        </p:spPr>
        <p:txBody>
          <a:bodyPr wrap="square" lIns="0" tIns="0" rIns="0" bIns="0" rtlCol="0" anchor="t">
            <a:spAutoFit/>
          </a:bodyPr>
          <a:lstStyle/>
          <a:p>
            <a:pPr algn="ctr"/>
            <a:r>
              <a:rPr lang="en-US" sz="2400" dirty="0">
                <a:solidFill>
                  <a:srgbClr val="009DD6"/>
                </a:solidFill>
                <a:latin typeface="Poppins Light"/>
                <a:cs typeface="Poppins Light"/>
              </a:rPr>
              <a:t>Existing Pedestrian Crossing to Remain</a:t>
            </a:r>
            <a:endParaRPr lang="en-CA" sz="2400" dirty="0">
              <a:solidFill>
                <a:srgbClr val="009DD6"/>
              </a:solidFill>
              <a:latin typeface="Poppins Light"/>
              <a:cs typeface="Poppins Light"/>
            </a:endParaRPr>
          </a:p>
        </p:txBody>
      </p:sp>
      <p:sp>
        <p:nvSpPr>
          <p:cNvPr id="10" name="TextBox 9">
            <a:extLst>
              <a:ext uri="{FF2B5EF4-FFF2-40B4-BE49-F238E27FC236}">
                <a16:creationId xmlns:a16="http://schemas.microsoft.com/office/drawing/2014/main" id="{BBA17191-B64B-7EF8-C576-574AEADD7855}"/>
              </a:ext>
            </a:extLst>
          </p:cNvPr>
          <p:cNvSpPr txBox="1"/>
          <p:nvPr/>
        </p:nvSpPr>
        <p:spPr>
          <a:xfrm>
            <a:off x="6779937" y="6213115"/>
            <a:ext cx="4454120" cy="369332"/>
          </a:xfrm>
          <a:prstGeom prst="rect">
            <a:avLst/>
          </a:prstGeom>
        </p:spPr>
        <p:txBody>
          <a:bodyPr wrap="square" lIns="0" tIns="0" rIns="0" bIns="0" rtlCol="0" anchor="t">
            <a:spAutoFit/>
          </a:bodyPr>
          <a:lstStyle/>
          <a:p>
            <a:pPr algn="r"/>
            <a:r>
              <a:rPr lang="en-US" sz="2400" dirty="0">
                <a:solidFill>
                  <a:srgbClr val="009DD6"/>
                </a:solidFill>
                <a:latin typeface="Poppins Light"/>
                <a:cs typeface="Poppins Light"/>
              </a:rPr>
              <a:t>Gateway Public Art Features</a:t>
            </a:r>
            <a:endParaRPr lang="en-CA" sz="2400" dirty="0">
              <a:solidFill>
                <a:srgbClr val="009DD6"/>
              </a:solidFill>
              <a:latin typeface="Poppins Light"/>
              <a:cs typeface="Poppins Light"/>
            </a:endParaRPr>
          </a:p>
        </p:txBody>
      </p:sp>
      <p:sp>
        <p:nvSpPr>
          <p:cNvPr id="13" name="Oval 12">
            <a:extLst>
              <a:ext uri="{FF2B5EF4-FFF2-40B4-BE49-F238E27FC236}">
                <a16:creationId xmlns:a16="http://schemas.microsoft.com/office/drawing/2014/main" id="{066A3E88-01EA-C463-1C02-D5D4051DEDBF}"/>
              </a:ext>
            </a:extLst>
          </p:cNvPr>
          <p:cNvSpPr/>
          <p:nvPr/>
        </p:nvSpPr>
        <p:spPr>
          <a:xfrm>
            <a:off x="7318682" y="3613056"/>
            <a:ext cx="1028699" cy="103487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15" name="TextBox 14">
            <a:extLst>
              <a:ext uri="{FF2B5EF4-FFF2-40B4-BE49-F238E27FC236}">
                <a16:creationId xmlns:a16="http://schemas.microsoft.com/office/drawing/2014/main" id="{405BDF94-1A77-1755-9367-42E629E435F9}"/>
              </a:ext>
            </a:extLst>
          </p:cNvPr>
          <p:cNvSpPr txBox="1"/>
          <p:nvPr/>
        </p:nvSpPr>
        <p:spPr>
          <a:xfrm>
            <a:off x="12807199" y="6011885"/>
            <a:ext cx="4420710" cy="369332"/>
          </a:xfrm>
          <a:prstGeom prst="rect">
            <a:avLst/>
          </a:prstGeom>
        </p:spPr>
        <p:txBody>
          <a:bodyPr wrap="square" lIns="0" tIns="0" rIns="0" bIns="0" rtlCol="0" anchor="t">
            <a:spAutoFit/>
          </a:bodyPr>
          <a:lstStyle/>
          <a:p>
            <a:pPr algn="r"/>
            <a:r>
              <a:rPr lang="en-US" sz="2400" dirty="0">
                <a:solidFill>
                  <a:srgbClr val="009DD6"/>
                </a:solidFill>
                <a:latin typeface="Poppins Light"/>
                <a:cs typeface="Poppins Light"/>
              </a:rPr>
              <a:t>Panel Based Art Features</a:t>
            </a:r>
            <a:endParaRPr lang="en-CA" sz="2400" dirty="0">
              <a:solidFill>
                <a:srgbClr val="009DD6"/>
              </a:solidFill>
              <a:latin typeface="Poppins Light"/>
              <a:cs typeface="Poppins Light"/>
            </a:endParaRPr>
          </a:p>
        </p:txBody>
      </p:sp>
      <p:sp>
        <p:nvSpPr>
          <p:cNvPr id="16" name="Oval 15">
            <a:extLst>
              <a:ext uri="{FF2B5EF4-FFF2-40B4-BE49-F238E27FC236}">
                <a16:creationId xmlns:a16="http://schemas.microsoft.com/office/drawing/2014/main" id="{E66650BD-04B2-5455-9558-32B40EBCA59B}"/>
              </a:ext>
            </a:extLst>
          </p:cNvPr>
          <p:cNvSpPr/>
          <p:nvPr/>
        </p:nvSpPr>
        <p:spPr>
          <a:xfrm>
            <a:off x="15284890" y="3670311"/>
            <a:ext cx="1028699" cy="103487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17" name="Oval 16">
            <a:extLst>
              <a:ext uri="{FF2B5EF4-FFF2-40B4-BE49-F238E27FC236}">
                <a16:creationId xmlns:a16="http://schemas.microsoft.com/office/drawing/2014/main" id="{41EEF2CA-4430-0C48-D3C2-061B62C18C52}"/>
              </a:ext>
            </a:extLst>
          </p:cNvPr>
          <p:cNvSpPr/>
          <p:nvPr/>
        </p:nvSpPr>
        <p:spPr>
          <a:xfrm>
            <a:off x="15368770" y="2445251"/>
            <a:ext cx="1028699" cy="103487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cxnSp>
        <p:nvCxnSpPr>
          <p:cNvPr id="20" name="Straight Arrow Connector 19">
            <a:extLst>
              <a:ext uri="{FF2B5EF4-FFF2-40B4-BE49-F238E27FC236}">
                <a16:creationId xmlns:a16="http://schemas.microsoft.com/office/drawing/2014/main" id="{E280D857-50CB-20B2-DEB4-4C1CA1102D22}"/>
              </a:ext>
            </a:extLst>
          </p:cNvPr>
          <p:cNvCxnSpPr>
            <a:cxnSpLocks/>
          </p:cNvCxnSpPr>
          <p:nvPr/>
        </p:nvCxnSpPr>
        <p:spPr>
          <a:xfrm flipH="1" flipV="1">
            <a:off x="8096252" y="4239578"/>
            <a:ext cx="3674108" cy="2355748"/>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89E9EBA9-5748-5499-9573-612471D69761}"/>
              </a:ext>
            </a:extLst>
          </p:cNvPr>
          <p:cNvCxnSpPr>
            <a:cxnSpLocks/>
          </p:cNvCxnSpPr>
          <p:nvPr/>
        </p:nvCxnSpPr>
        <p:spPr>
          <a:xfrm flipV="1">
            <a:off x="11750270" y="4203880"/>
            <a:ext cx="1078114" cy="2391446"/>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87F29AB7-9162-7443-5100-39A62FC4116E}"/>
              </a:ext>
            </a:extLst>
          </p:cNvPr>
          <p:cNvCxnSpPr>
            <a:cxnSpLocks/>
          </p:cNvCxnSpPr>
          <p:nvPr/>
        </p:nvCxnSpPr>
        <p:spPr>
          <a:xfrm flipV="1">
            <a:off x="11750270" y="3025865"/>
            <a:ext cx="3987049" cy="3569461"/>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1704A26F-CE4F-89F2-0D30-1460876A01DB}"/>
              </a:ext>
            </a:extLst>
          </p:cNvPr>
          <p:cNvCxnSpPr>
            <a:cxnSpLocks/>
          </p:cNvCxnSpPr>
          <p:nvPr/>
        </p:nvCxnSpPr>
        <p:spPr>
          <a:xfrm flipV="1">
            <a:off x="11750270" y="3025865"/>
            <a:ext cx="3002299" cy="3569461"/>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D1FF38D2-9314-D222-4FFF-122E2E30CC3B}"/>
              </a:ext>
            </a:extLst>
          </p:cNvPr>
          <p:cNvSpPr txBox="1"/>
          <p:nvPr/>
        </p:nvSpPr>
        <p:spPr>
          <a:xfrm>
            <a:off x="12517484" y="6153616"/>
            <a:ext cx="3581400" cy="369332"/>
          </a:xfrm>
          <a:prstGeom prst="rect">
            <a:avLst/>
          </a:prstGeom>
        </p:spPr>
        <p:txBody>
          <a:bodyPr wrap="square" lIns="0" tIns="0" rIns="0" bIns="0" rtlCol="0" anchor="t">
            <a:spAutoFit/>
          </a:bodyPr>
          <a:lstStyle/>
          <a:p>
            <a:pPr algn="l"/>
            <a:r>
              <a:rPr lang="en-US" sz="2400" dirty="0">
                <a:solidFill>
                  <a:srgbClr val="009DD6"/>
                </a:solidFill>
                <a:latin typeface="Poppins Light"/>
                <a:cs typeface="Poppins Light"/>
              </a:rPr>
              <a:t>Bioretention Bump Outs</a:t>
            </a:r>
            <a:endParaRPr lang="en-CA" sz="2400" dirty="0">
              <a:solidFill>
                <a:srgbClr val="009DD6"/>
              </a:solidFill>
              <a:latin typeface="Poppins Light"/>
              <a:cs typeface="Poppins Light"/>
            </a:endParaRPr>
          </a:p>
        </p:txBody>
      </p:sp>
      <p:pic>
        <p:nvPicPr>
          <p:cNvPr id="11" name="Picture 10">
            <a:extLst>
              <a:ext uri="{FF2B5EF4-FFF2-40B4-BE49-F238E27FC236}">
                <a16:creationId xmlns:a16="http://schemas.microsoft.com/office/drawing/2014/main" id="{72130626-098D-9150-FDD5-2D429EFA9A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28996" y="6429552"/>
            <a:ext cx="5190419" cy="3422603"/>
          </a:xfrm>
          <a:prstGeom prst="rect">
            <a:avLst/>
          </a:prstGeom>
          <a:ln w="38100">
            <a:solidFill>
              <a:srgbClr val="009DD6"/>
            </a:solidFill>
          </a:ln>
        </p:spPr>
      </p:pic>
    </p:spTree>
    <p:extLst>
      <p:ext uri="{BB962C8B-B14F-4D97-AF65-F5344CB8AC3E}">
        <p14:creationId xmlns:p14="http://schemas.microsoft.com/office/powerpoint/2010/main" val="375236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6"/>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7"/>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5" grpId="0" animBg="1"/>
      <p:bldP spid="5" grpId="1" animBg="1"/>
      <p:bldP spid="6" grpId="0"/>
      <p:bldP spid="6" grpId="1"/>
      <p:bldP spid="7" grpId="0" animBg="1"/>
      <p:bldP spid="7" grpId="1" animBg="1"/>
      <p:bldP spid="8" grpId="0"/>
      <p:bldP spid="8" grpId="1"/>
      <p:bldP spid="10" grpId="0"/>
      <p:bldP spid="10" grpId="1"/>
      <p:bldP spid="13" grpId="0" animBg="1"/>
      <p:bldP spid="13" grpId="1" animBg="1"/>
      <p:bldP spid="15" grpId="0"/>
      <p:bldP spid="15" grpId="1"/>
      <p:bldP spid="16" grpId="0" animBg="1"/>
      <p:bldP spid="16" grpId="1" animBg="1"/>
      <p:bldP spid="17" grpId="0" animBg="1"/>
      <p:bldP spid="17" grpId="1"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BD477-8A77-D8F4-20D6-2B209AA9417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3FDC16A-CD75-EE43-D0AE-F97BF2B22DD8}"/>
              </a:ext>
            </a:extLst>
          </p:cNvPr>
          <p:cNvPicPr>
            <a:picLocks noChangeAspect="1"/>
          </p:cNvPicPr>
          <p:nvPr/>
        </p:nvPicPr>
        <p:blipFill>
          <a:blip r:embed="rId3"/>
          <a:stretch>
            <a:fillRect/>
          </a:stretch>
        </p:blipFill>
        <p:spPr>
          <a:xfrm>
            <a:off x="1333500" y="1184409"/>
            <a:ext cx="15413703" cy="8756977"/>
          </a:xfrm>
          <a:prstGeom prst="rect">
            <a:avLst/>
          </a:prstGeom>
        </p:spPr>
      </p:pic>
      <p:pic>
        <p:nvPicPr>
          <p:cNvPr id="19" name="Picture 18">
            <a:extLst>
              <a:ext uri="{FF2B5EF4-FFF2-40B4-BE49-F238E27FC236}">
                <a16:creationId xmlns:a16="http://schemas.microsoft.com/office/drawing/2014/main" id="{2D910B42-A414-D95D-ACD9-E327EF051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9993" y="6933094"/>
            <a:ext cx="4738508" cy="3148475"/>
          </a:xfrm>
          <a:prstGeom prst="rect">
            <a:avLst/>
          </a:prstGeom>
          <a:ln w="38100">
            <a:solidFill>
              <a:srgbClr val="009DD6"/>
            </a:solidFill>
          </a:ln>
        </p:spPr>
      </p:pic>
      <p:pic>
        <p:nvPicPr>
          <p:cNvPr id="6" name="Picture 5">
            <a:extLst>
              <a:ext uri="{FF2B5EF4-FFF2-40B4-BE49-F238E27FC236}">
                <a16:creationId xmlns:a16="http://schemas.microsoft.com/office/drawing/2014/main" id="{1D7E973B-C357-DDBF-F2D5-F811A9ACFFB4}"/>
              </a:ext>
            </a:extLst>
          </p:cNvPr>
          <p:cNvPicPr>
            <a:picLocks noChangeAspect="1"/>
          </p:cNvPicPr>
          <p:nvPr/>
        </p:nvPicPr>
        <p:blipFill>
          <a:blip r:embed="rId5">
            <a:extLst>
              <a:ext uri="{28A0092B-C50C-407E-A947-70E740481C1C}">
                <a14:useLocalDpi xmlns:a14="http://schemas.microsoft.com/office/drawing/2010/main" val="0"/>
              </a:ext>
            </a:extLst>
          </a:blip>
          <a:srcRect r="38458"/>
          <a:stretch>
            <a:fillRect/>
          </a:stretch>
        </p:blipFill>
        <p:spPr>
          <a:xfrm>
            <a:off x="13216103" y="6430313"/>
            <a:ext cx="4243589" cy="3568963"/>
          </a:xfrm>
          <a:prstGeom prst="rect">
            <a:avLst/>
          </a:prstGeom>
          <a:ln w="38100">
            <a:solidFill>
              <a:srgbClr val="009DD6"/>
            </a:solidFill>
          </a:ln>
        </p:spPr>
      </p:pic>
      <p:pic>
        <p:nvPicPr>
          <p:cNvPr id="33" name="Picture 32">
            <a:extLst>
              <a:ext uri="{FF2B5EF4-FFF2-40B4-BE49-F238E27FC236}">
                <a16:creationId xmlns:a16="http://schemas.microsoft.com/office/drawing/2014/main" id="{CB833C8C-EB19-FC5F-85F1-350292D55E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47758" y="6513786"/>
            <a:ext cx="3780602" cy="3333572"/>
          </a:xfrm>
          <a:prstGeom prst="rect">
            <a:avLst/>
          </a:prstGeom>
          <a:ln w="38100">
            <a:solidFill>
              <a:srgbClr val="009DD6"/>
            </a:solidFill>
          </a:ln>
        </p:spPr>
      </p:pic>
      <p:pic>
        <p:nvPicPr>
          <p:cNvPr id="23" name="Picture 22">
            <a:extLst>
              <a:ext uri="{FF2B5EF4-FFF2-40B4-BE49-F238E27FC236}">
                <a16:creationId xmlns:a16="http://schemas.microsoft.com/office/drawing/2014/main" id="{0CA4D2F9-F873-88C7-38ED-EF2C6B61514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3000"/>
                    </a14:imgEffect>
                  </a14:imgLayer>
                </a14:imgProps>
              </a:ext>
              <a:ext uri="{28A0092B-C50C-407E-A947-70E740481C1C}">
                <a14:useLocalDpi xmlns:a14="http://schemas.microsoft.com/office/drawing/2010/main" val="0"/>
              </a:ext>
            </a:extLst>
          </a:blip>
          <a:stretch>
            <a:fillRect/>
          </a:stretch>
        </p:blipFill>
        <p:spPr>
          <a:xfrm>
            <a:off x="5732529" y="6430313"/>
            <a:ext cx="4751584" cy="3563688"/>
          </a:xfrm>
          <a:prstGeom prst="rect">
            <a:avLst/>
          </a:prstGeom>
          <a:ln w="38100">
            <a:solidFill>
              <a:srgbClr val="009DD6"/>
            </a:solidFill>
          </a:ln>
        </p:spPr>
      </p:pic>
      <p:pic>
        <p:nvPicPr>
          <p:cNvPr id="12" name="Picture 11">
            <a:extLst>
              <a:ext uri="{FF2B5EF4-FFF2-40B4-BE49-F238E27FC236}">
                <a16:creationId xmlns:a16="http://schemas.microsoft.com/office/drawing/2014/main" id="{C427B5EE-50AD-5257-8F59-F7F9C8CFE47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662212" y="6430313"/>
            <a:ext cx="2375792" cy="3563688"/>
          </a:xfrm>
          <a:prstGeom prst="rect">
            <a:avLst/>
          </a:prstGeom>
          <a:ln w="38100">
            <a:solidFill>
              <a:srgbClr val="009DD6"/>
            </a:solidFill>
          </a:ln>
        </p:spPr>
      </p:pic>
      <p:pic>
        <p:nvPicPr>
          <p:cNvPr id="29" name="Picture 28">
            <a:extLst>
              <a:ext uri="{FF2B5EF4-FFF2-40B4-BE49-F238E27FC236}">
                <a16:creationId xmlns:a16="http://schemas.microsoft.com/office/drawing/2014/main" id="{7310DC26-3AF4-44B4-2DA9-06BEC5CBC0C6}"/>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2000"/>
                    </a14:imgEffect>
                  </a14:imgLayer>
                </a14:imgProps>
              </a:ext>
              <a:ext uri="{28A0092B-C50C-407E-A947-70E740481C1C}">
                <a14:useLocalDpi xmlns:a14="http://schemas.microsoft.com/office/drawing/2010/main" val="0"/>
              </a:ext>
            </a:extLst>
          </a:blip>
          <a:stretch>
            <a:fillRect/>
          </a:stretch>
        </p:blipFill>
        <p:spPr>
          <a:xfrm>
            <a:off x="5725914" y="6513786"/>
            <a:ext cx="6768676" cy="3333572"/>
          </a:xfrm>
          <a:prstGeom prst="rect">
            <a:avLst/>
          </a:prstGeom>
          <a:ln w="38100">
            <a:solidFill>
              <a:srgbClr val="009DD6"/>
            </a:solidFill>
          </a:ln>
        </p:spPr>
      </p:pic>
      <p:pic>
        <p:nvPicPr>
          <p:cNvPr id="32" name="Picture 31">
            <a:extLst>
              <a:ext uri="{FF2B5EF4-FFF2-40B4-BE49-F238E27FC236}">
                <a16:creationId xmlns:a16="http://schemas.microsoft.com/office/drawing/2014/main" id="{806F6589-7FC0-0A2D-2778-50A68517E907}"/>
              </a:ext>
            </a:extLst>
          </p:cNvPr>
          <p:cNvPicPr>
            <a:picLocks noChangeAspect="1"/>
          </p:cNvPicPr>
          <p:nvPr/>
        </p:nvPicPr>
        <p:blipFill>
          <a:blip r:embed="rId12">
            <a:extLst>
              <a:ext uri="{28A0092B-C50C-407E-A947-70E740481C1C}">
                <a14:useLocalDpi xmlns:a14="http://schemas.microsoft.com/office/drawing/2010/main" val="0"/>
              </a:ext>
            </a:extLst>
          </a:blip>
          <a:srcRect l="8998" r="8998"/>
          <a:stretch/>
        </p:blipFill>
        <p:spPr>
          <a:xfrm>
            <a:off x="5722390" y="6623885"/>
            <a:ext cx="3775972" cy="3423560"/>
          </a:xfrm>
          <a:prstGeom prst="rect">
            <a:avLst/>
          </a:prstGeom>
          <a:ln w="38100">
            <a:solidFill>
              <a:srgbClr val="009DD6"/>
            </a:solidFill>
          </a:ln>
        </p:spPr>
      </p:pic>
      <p:pic>
        <p:nvPicPr>
          <p:cNvPr id="26" name="Picture 25">
            <a:extLst>
              <a:ext uri="{FF2B5EF4-FFF2-40B4-BE49-F238E27FC236}">
                <a16:creationId xmlns:a16="http://schemas.microsoft.com/office/drawing/2014/main" id="{08EF1C11-7C3A-6508-ADEE-C8037FC5D5B9}"/>
              </a:ext>
            </a:extLst>
          </p:cNvPr>
          <p:cNvPicPr>
            <a:picLocks noChangeAspect="1"/>
          </p:cNvPicPr>
          <p:nvPr/>
        </p:nvPicPr>
        <p:blipFill>
          <a:blip r:embed="rId13" cstate="print">
            <a:extLst>
              <a:ext uri="{28A0092B-C50C-407E-A947-70E740481C1C}">
                <a14:useLocalDpi xmlns:a14="http://schemas.microsoft.com/office/drawing/2010/main" val="0"/>
              </a:ext>
            </a:extLst>
          </a:blip>
          <a:srcRect t="33876"/>
          <a:stretch>
            <a:fillRect/>
          </a:stretch>
        </p:blipFill>
        <p:spPr>
          <a:xfrm>
            <a:off x="9726472" y="6623885"/>
            <a:ext cx="3763850" cy="3424045"/>
          </a:xfrm>
          <a:prstGeom prst="rect">
            <a:avLst/>
          </a:prstGeom>
          <a:ln w="38100">
            <a:solidFill>
              <a:srgbClr val="009DD6"/>
            </a:solidFill>
          </a:ln>
        </p:spPr>
      </p:pic>
      <p:sp>
        <p:nvSpPr>
          <p:cNvPr id="3" name="Oval 2">
            <a:extLst>
              <a:ext uri="{FF2B5EF4-FFF2-40B4-BE49-F238E27FC236}">
                <a16:creationId xmlns:a16="http://schemas.microsoft.com/office/drawing/2014/main" id="{0CEDF2BC-7958-B36F-C71B-E8522F477E66}"/>
              </a:ext>
            </a:extLst>
          </p:cNvPr>
          <p:cNvSpPr/>
          <p:nvPr/>
        </p:nvSpPr>
        <p:spPr>
          <a:xfrm>
            <a:off x="7069796" y="1066058"/>
            <a:ext cx="2606270" cy="2908349"/>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4" name="TextBox 3">
            <a:extLst>
              <a:ext uri="{FF2B5EF4-FFF2-40B4-BE49-F238E27FC236}">
                <a16:creationId xmlns:a16="http://schemas.microsoft.com/office/drawing/2014/main" id="{F05451D6-A949-5DCD-02B1-FF678499C40B}"/>
              </a:ext>
            </a:extLst>
          </p:cNvPr>
          <p:cNvSpPr txBox="1"/>
          <p:nvPr/>
        </p:nvSpPr>
        <p:spPr>
          <a:xfrm>
            <a:off x="3993842" y="925176"/>
            <a:ext cx="3477374" cy="369332"/>
          </a:xfrm>
          <a:prstGeom prst="rect">
            <a:avLst/>
          </a:prstGeom>
        </p:spPr>
        <p:txBody>
          <a:bodyPr wrap="square" lIns="0" tIns="0" rIns="0" bIns="0" rtlCol="0" anchor="t">
            <a:spAutoFit/>
          </a:bodyPr>
          <a:lstStyle/>
          <a:p>
            <a:pPr algn="r"/>
            <a:r>
              <a:rPr lang="en-US" sz="2400" dirty="0">
                <a:solidFill>
                  <a:srgbClr val="009DD6"/>
                </a:solidFill>
                <a:latin typeface="Poppins Light"/>
                <a:cs typeface="Poppins Light"/>
              </a:rPr>
              <a:t>Meeting Lounge Area</a:t>
            </a:r>
            <a:endParaRPr lang="en-CA" sz="2400" dirty="0">
              <a:solidFill>
                <a:srgbClr val="009DD6"/>
              </a:solidFill>
              <a:latin typeface="Poppins Light"/>
              <a:cs typeface="Poppins Light"/>
            </a:endParaRPr>
          </a:p>
        </p:txBody>
      </p:sp>
      <p:sp>
        <p:nvSpPr>
          <p:cNvPr id="7" name="Oval 6">
            <a:extLst>
              <a:ext uri="{FF2B5EF4-FFF2-40B4-BE49-F238E27FC236}">
                <a16:creationId xmlns:a16="http://schemas.microsoft.com/office/drawing/2014/main" id="{7F2B3FD8-539D-B134-FE37-4E685AD0178F}"/>
              </a:ext>
            </a:extLst>
          </p:cNvPr>
          <p:cNvSpPr/>
          <p:nvPr/>
        </p:nvSpPr>
        <p:spPr>
          <a:xfrm>
            <a:off x="7735091" y="3061910"/>
            <a:ext cx="1276351" cy="190500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8" name="TextBox 7">
            <a:extLst>
              <a:ext uri="{FF2B5EF4-FFF2-40B4-BE49-F238E27FC236}">
                <a16:creationId xmlns:a16="http://schemas.microsoft.com/office/drawing/2014/main" id="{9F529DAE-32E4-9C8E-C774-AC7519D17E2E}"/>
              </a:ext>
            </a:extLst>
          </p:cNvPr>
          <p:cNvSpPr txBox="1"/>
          <p:nvPr/>
        </p:nvSpPr>
        <p:spPr>
          <a:xfrm>
            <a:off x="5881261" y="881392"/>
            <a:ext cx="4454120" cy="369332"/>
          </a:xfrm>
          <a:prstGeom prst="rect">
            <a:avLst/>
          </a:prstGeom>
        </p:spPr>
        <p:txBody>
          <a:bodyPr wrap="square" lIns="0" tIns="0" rIns="0" bIns="0" rtlCol="0" anchor="t">
            <a:spAutoFit/>
          </a:bodyPr>
          <a:lstStyle/>
          <a:p>
            <a:pPr algn="ctr"/>
            <a:r>
              <a:rPr lang="en-US" sz="2400" dirty="0">
                <a:solidFill>
                  <a:srgbClr val="009DD6"/>
                </a:solidFill>
                <a:latin typeface="Poppins Light"/>
                <a:cs typeface="Poppins Light"/>
              </a:rPr>
              <a:t>New Pedestrian Crossing</a:t>
            </a:r>
            <a:endParaRPr lang="en-CA" sz="2400" dirty="0">
              <a:solidFill>
                <a:srgbClr val="009DD6"/>
              </a:solidFill>
              <a:latin typeface="Poppins Light"/>
              <a:cs typeface="Poppins Light"/>
            </a:endParaRPr>
          </a:p>
        </p:txBody>
      </p:sp>
      <p:sp>
        <p:nvSpPr>
          <p:cNvPr id="15" name="TextBox 14">
            <a:extLst>
              <a:ext uri="{FF2B5EF4-FFF2-40B4-BE49-F238E27FC236}">
                <a16:creationId xmlns:a16="http://schemas.microsoft.com/office/drawing/2014/main" id="{441475AF-2572-76E5-6F03-999DE4286389}"/>
              </a:ext>
            </a:extLst>
          </p:cNvPr>
          <p:cNvSpPr txBox="1"/>
          <p:nvPr/>
        </p:nvSpPr>
        <p:spPr>
          <a:xfrm>
            <a:off x="12598134" y="1396955"/>
            <a:ext cx="4365989" cy="369332"/>
          </a:xfrm>
          <a:prstGeom prst="rect">
            <a:avLst/>
          </a:prstGeom>
        </p:spPr>
        <p:txBody>
          <a:bodyPr wrap="square" lIns="0" tIns="0" rIns="0" bIns="0" rtlCol="0" anchor="t">
            <a:spAutoFit/>
          </a:bodyPr>
          <a:lstStyle/>
          <a:p>
            <a:pPr algn="ctr"/>
            <a:r>
              <a:rPr lang="en-US" sz="2400" dirty="0">
                <a:solidFill>
                  <a:srgbClr val="009DD6"/>
                </a:solidFill>
                <a:latin typeface="Poppins Light"/>
                <a:cs typeface="Poppins Light"/>
              </a:rPr>
              <a:t>Panel Based Art Features</a:t>
            </a:r>
            <a:endParaRPr lang="en-CA" sz="2400" dirty="0">
              <a:solidFill>
                <a:srgbClr val="009DD6"/>
              </a:solidFill>
              <a:latin typeface="Poppins Light"/>
              <a:cs typeface="Poppins Light"/>
            </a:endParaRPr>
          </a:p>
        </p:txBody>
      </p:sp>
      <p:sp>
        <p:nvSpPr>
          <p:cNvPr id="16" name="Oval 15">
            <a:extLst>
              <a:ext uri="{FF2B5EF4-FFF2-40B4-BE49-F238E27FC236}">
                <a16:creationId xmlns:a16="http://schemas.microsoft.com/office/drawing/2014/main" id="{57790424-350E-8E28-C0B6-C9D447CA13FB}"/>
              </a:ext>
            </a:extLst>
          </p:cNvPr>
          <p:cNvSpPr/>
          <p:nvPr/>
        </p:nvSpPr>
        <p:spPr>
          <a:xfrm>
            <a:off x="14266780" y="4060735"/>
            <a:ext cx="1028699" cy="103487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17" name="Oval 16">
            <a:extLst>
              <a:ext uri="{FF2B5EF4-FFF2-40B4-BE49-F238E27FC236}">
                <a16:creationId xmlns:a16="http://schemas.microsoft.com/office/drawing/2014/main" id="{B4D4B49A-079B-9A86-9E26-508BF88F0807}"/>
              </a:ext>
            </a:extLst>
          </p:cNvPr>
          <p:cNvSpPr/>
          <p:nvPr/>
        </p:nvSpPr>
        <p:spPr>
          <a:xfrm>
            <a:off x="8197031" y="2967377"/>
            <a:ext cx="1028699" cy="103487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cxnSp>
        <p:nvCxnSpPr>
          <p:cNvPr id="20" name="Straight Arrow Connector 19">
            <a:extLst>
              <a:ext uri="{FF2B5EF4-FFF2-40B4-BE49-F238E27FC236}">
                <a16:creationId xmlns:a16="http://schemas.microsoft.com/office/drawing/2014/main" id="{A1447147-4570-2501-C0A5-82B8221366FB}"/>
              </a:ext>
            </a:extLst>
          </p:cNvPr>
          <p:cNvCxnSpPr>
            <a:cxnSpLocks/>
          </p:cNvCxnSpPr>
          <p:nvPr/>
        </p:nvCxnSpPr>
        <p:spPr>
          <a:xfrm flipH="1" flipV="1">
            <a:off x="5708238" y="4606565"/>
            <a:ext cx="4199661" cy="2326529"/>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1BC26F02-57ED-897D-39B4-7892294D3100}"/>
              </a:ext>
            </a:extLst>
          </p:cNvPr>
          <p:cNvCxnSpPr>
            <a:cxnSpLocks/>
          </p:cNvCxnSpPr>
          <p:nvPr/>
        </p:nvCxnSpPr>
        <p:spPr>
          <a:xfrm flipH="1" flipV="1">
            <a:off x="8085870" y="4663603"/>
            <a:ext cx="1822029" cy="2238254"/>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B6520E2D-FB06-F0E6-B5A7-E6F013F6C26F}"/>
              </a:ext>
            </a:extLst>
          </p:cNvPr>
          <p:cNvCxnSpPr>
            <a:cxnSpLocks/>
          </p:cNvCxnSpPr>
          <p:nvPr/>
        </p:nvCxnSpPr>
        <p:spPr>
          <a:xfrm flipV="1">
            <a:off x="9916387" y="3484812"/>
            <a:ext cx="567726" cy="3436119"/>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C62C0D4C-9A6F-7C60-7C79-F1F37D0108FC}"/>
              </a:ext>
            </a:extLst>
          </p:cNvPr>
          <p:cNvCxnSpPr>
            <a:cxnSpLocks/>
          </p:cNvCxnSpPr>
          <p:nvPr/>
        </p:nvCxnSpPr>
        <p:spPr>
          <a:xfrm flipH="1" flipV="1">
            <a:off x="8883678" y="4675766"/>
            <a:ext cx="1024221" cy="2257328"/>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D8D81963-1F9D-583A-DFC4-284A07C67210}"/>
              </a:ext>
            </a:extLst>
          </p:cNvPr>
          <p:cNvSpPr txBox="1"/>
          <p:nvPr/>
        </p:nvSpPr>
        <p:spPr>
          <a:xfrm>
            <a:off x="10238535" y="6551599"/>
            <a:ext cx="3581400" cy="369332"/>
          </a:xfrm>
          <a:prstGeom prst="rect">
            <a:avLst/>
          </a:prstGeom>
          <a:ln>
            <a:noFill/>
          </a:ln>
        </p:spPr>
        <p:txBody>
          <a:bodyPr wrap="square" lIns="0" tIns="0" rIns="0" bIns="0" rtlCol="0" anchor="t">
            <a:spAutoFit/>
          </a:bodyPr>
          <a:lstStyle/>
          <a:p>
            <a:pPr algn="l"/>
            <a:r>
              <a:rPr lang="en-US" sz="2400" dirty="0">
                <a:solidFill>
                  <a:srgbClr val="009DD6"/>
                </a:solidFill>
                <a:latin typeface="Poppins Light"/>
                <a:cs typeface="Poppins Light"/>
              </a:rPr>
              <a:t>Bioretention Bump Outs</a:t>
            </a:r>
            <a:endParaRPr lang="en-CA" sz="2400" dirty="0">
              <a:solidFill>
                <a:srgbClr val="009DD6"/>
              </a:solidFill>
              <a:latin typeface="Poppins Light"/>
              <a:cs typeface="Poppins Light"/>
            </a:endParaRPr>
          </a:p>
        </p:txBody>
      </p:sp>
      <p:sp>
        <p:nvSpPr>
          <p:cNvPr id="35" name="Oval 34">
            <a:extLst>
              <a:ext uri="{FF2B5EF4-FFF2-40B4-BE49-F238E27FC236}">
                <a16:creationId xmlns:a16="http://schemas.microsoft.com/office/drawing/2014/main" id="{0CA8F6DB-F0C8-69E8-F720-D506995DCEE0}"/>
              </a:ext>
            </a:extLst>
          </p:cNvPr>
          <p:cNvSpPr/>
          <p:nvPr/>
        </p:nvSpPr>
        <p:spPr>
          <a:xfrm>
            <a:off x="14216243" y="3019784"/>
            <a:ext cx="1028699" cy="103487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pic>
        <p:nvPicPr>
          <p:cNvPr id="41" name="Picture 40">
            <a:extLst>
              <a:ext uri="{FF2B5EF4-FFF2-40B4-BE49-F238E27FC236}">
                <a16:creationId xmlns:a16="http://schemas.microsoft.com/office/drawing/2014/main" id="{DD727635-1186-A310-0C6C-6148FBAE1CEE}"/>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6000"/>
                    </a14:imgEffect>
                  </a14:imgLayer>
                </a14:imgProps>
              </a:ext>
              <a:ext uri="{28A0092B-C50C-407E-A947-70E740481C1C}">
                <a14:useLocalDpi xmlns:a14="http://schemas.microsoft.com/office/drawing/2010/main" val="0"/>
              </a:ext>
            </a:extLst>
          </a:blip>
          <a:srcRect l="18353" t="21392" r="870" b="913"/>
          <a:stretch>
            <a:fillRect/>
          </a:stretch>
        </p:blipFill>
        <p:spPr>
          <a:xfrm>
            <a:off x="13718432" y="6623885"/>
            <a:ext cx="3763849" cy="3430391"/>
          </a:xfrm>
          <a:prstGeom prst="rect">
            <a:avLst/>
          </a:prstGeom>
          <a:ln w="38100">
            <a:solidFill>
              <a:srgbClr val="009DD6"/>
            </a:solidFill>
          </a:ln>
        </p:spPr>
      </p:pic>
    </p:spTree>
    <p:extLst>
      <p:ext uri="{BB962C8B-B14F-4D97-AF65-F5344CB8AC3E}">
        <p14:creationId xmlns:p14="http://schemas.microsoft.com/office/powerpoint/2010/main" val="208668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4"/>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1"/>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7"/>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7" grpId="1" animBg="1"/>
      <p:bldP spid="8" grpId="0"/>
      <p:bldP spid="8" grpId="1"/>
      <p:bldP spid="15" grpId="0"/>
      <p:bldP spid="15" grpId="1"/>
      <p:bldP spid="16" grpId="0" animBg="1"/>
      <p:bldP spid="16" grpId="1" animBg="1"/>
      <p:bldP spid="17" grpId="0" animBg="1"/>
      <p:bldP spid="17" grpId="1" animBg="1"/>
      <p:bldP spid="17" grpId="2" animBg="1"/>
      <p:bldP spid="34" grpId="0" animBg="1"/>
      <p:bldP spid="34" grpId="1" animBg="1"/>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E7787-945C-8403-DAF6-C615C74DC50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77A192A-D807-F561-BE4B-2F5177D6BB23}"/>
              </a:ext>
            </a:extLst>
          </p:cNvPr>
          <p:cNvPicPr>
            <a:picLocks noChangeAspect="1"/>
          </p:cNvPicPr>
          <p:nvPr/>
        </p:nvPicPr>
        <p:blipFill>
          <a:blip r:embed="rId3"/>
          <a:stretch>
            <a:fillRect/>
          </a:stretch>
        </p:blipFill>
        <p:spPr>
          <a:xfrm>
            <a:off x="576804" y="1158863"/>
            <a:ext cx="16613748" cy="8886128"/>
          </a:xfrm>
          <a:prstGeom prst="rect">
            <a:avLst/>
          </a:prstGeom>
        </p:spPr>
      </p:pic>
      <p:pic>
        <p:nvPicPr>
          <p:cNvPr id="42" name="Picture 41">
            <a:extLst>
              <a:ext uri="{FF2B5EF4-FFF2-40B4-BE49-F238E27FC236}">
                <a16:creationId xmlns:a16="http://schemas.microsoft.com/office/drawing/2014/main" id="{09307CA3-2885-2E43-D25A-9CD49FABC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0754" y="6625096"/>
            <a:ext cx="7250661" cy="3470105"/>
          </a:xfrm>
          <a:prstGeom prst="rect">
            <a:avLst/>
          </a:prstGeom>
          <a:ln w="38100">
            <a:solidFill>
              <a:srgbClr val="009DD6"/>
            </a:solidFill>
          </a:ln>
        </p:spPr>
      </p:pic>
      <p:pic>
        <p:nvPicPr>
          <p:cNvPr id="19" name="Picture 18">
            <a:extLst>
              <a:ext uri="{FF2B5EF4-FFF2-40B4-BE49-F238E27FC236}">
                <a16:creationId xmlns:a16="http://schemas.microsoft.com/office/drawing/2014/main" id="{3670148F-8B64-D736-10D5-736AB4E80AA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rcRect/>
          <a:stretch/>
        </p:blipFill>
        <p:spPr>
          <a:xfrm>
            <a:off x="6966890" y="6983892"/>
            <a:ext cx="4898234" cy="2974819"/>
          </a:xfrm>
          <a:prstGeom prst="rect">
            <a:avLst/>
          </a:prstGeom>
          <a:ln w="38100">
            <a:solidFill>
              <a:srgbClr val="009DD6"/>
            </a:solidFill>
          </a:ln>
        </p:spPr>
      </p:pic>
      <p:pic>
        <p:nvPicPr>
          <p:cNvPr id="30" name="Picture 29">
            <a:extLst>
              <a:ext uri="{FF2B5EF4-FFF2-40B4-BE49-F238E27FC236}">
                <a16:creationId xmlns:a16="http://schemas.microsoft.com/office/drawing/2014/main" id="{1CAEB6BA-25BB-4CEC-F39B-4DE757ED0D14}"/>
              </a:ext>
            </a:extLst>
          </p:cNvPr>
          <p:cNvPicPr>
            <a:picLocks noChangeAspect="1"/>
          </p:cNvPicPr>
          <p:nvPr/>
        </p:nvPicPr>
        <p:blipFill>
          <a:blip r:embed="rId7"/>
          <a:stretch>
            <a:fillRect/>
          </a:stretch>
        </p:blipFill>
        <p:spPr>
          <a:xfrm>
            <a:off x="5541670" y="6196120"/>
            <a:ext cx="3919264" cy="3899470"/>
          </a:xfrm>
          <a:prstGeom prst="rect">
            <a:avLst/>
          </a:prstGeom>
          <a:ln w="38100">
            <a:solidFill>
              <a:srgbClr val="009DD6"/>
            </a:solidFill>
          </a:ln>
        </p:spPr>
      </p:pic>
      <p:pic>
        <p:nvPicPr>
          <p:cNvPr id="20" name="Picture 19">
            <a:extLst>
              <a:ext uri="{FF2B5EF4-FFF2-40B4-BE49-F238E27FC236}">
                <a16:creationId xmlns:a16="http://schemas.microsoft.com/office/drawing/2014/main" id="{D3562E2C-F21B-CA14-14BD-2D189AD29F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04421" y="6969775"/>
            <a:ext cx="2950962" cy="3018418"/>
          </a:xfrm>
          <a:prstGeom prst="rect">
            <a:avLst/>
          </a:prstGeom>
          <a:ln w="38100">
            <a:solidFill>
              <a:srgbClr val="009DD6"/>
            </a:solidFill>
          </a:ln>
        </p:spPr>
      </p:pic>
      <p:pic>
        <p:nvPicPr>
          <p:cNvPr id="48" name="Picture 47">
            <a:extLst>
              <a:ext uri="{FF2B5EF4-FFF2-40B4-BE49-F238E27FC236}">
                <a16:creationId xmlns:a16="http://schemas.microsoft.com/office/drawing/2014/main" id="{527CEBB6-8E0F-1536-7256-FF70BE6CE9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8707" y="6445622"/>
            <a:ext cx="3290696" cy="3638326"/>
          </a:xfrm>
          <a:prstGeom prst="rect">
            <a:avLst/>
          </a:prstGeom>
          <a:ln w="38100">
            <a:solidFill>
              <a:srgbClr val="009DD6"/>
            </a:solidFill>
          </a:ln>
        </p:spPr>
      </p:pic>
      <p:pic>
        <p:nvPicPr>
          <p:cNvPr id="62" name="Picture 61">
            <a:extLst>
              <a:ext uri="{FF2B5EF4-FFF2-40B4-BE49-F238E27FC236}">
                <a16:creationId xmlns:a16="http://schemas.microsoft.com/office/drawing/2014/main" id="{68ED39ED-1927-FC62-7F83-977F8B8D0C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2931" y="6445621"/>
            <a:ext cx="3290696" cy="3638326"/>
          </a:xfrm>
          <a:prstGeom prst="rect">
            <a:avLst/>
          </a:prstGeom>
          <a:ln w="38100">
            <a:solidFill>
              <a:srgbClr val="009DD6"/>
            </a:solidFill>
          </a:ln>
        </p:spPr>
      </p:pic>
      <p:pic>
        <p:nvPicPr>
          <p:cNvPr id="64" name="Picture 63">
            <a:extLst>
              <a:ext uri="{FF2B5EF4-FFF2-40B4-BE49-F238E27FC236}">
                <a16:creationId xmlns:a16="http://schemas.microsoft.com/office/drawing/2014/main" id="{944B5C5F-8724-6048-D864-AE5DA0ADF1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51158" y="6445622"/>
            <a:ext cx="4620757" cy="3649580"/>
          </a:xfrm>
          <a:prstGeom prst="rect">
            <a:avLst/>
          </a:prstGeom>
          <a:ln w="38100">
            <a:solidFill>
              <a:srgbClr val="009DD6"/>
            </a:solidFill>
          </a:ln>
        </p:spPr>
      </p:pic>
      <p:pic>
        <p:nvPicPr>
          <p:cNvPr id="5" name="Picture 4">
            <a:extLst>
              <a:ext uri="{FF2B5EF4-FFF2-40B4-BE49-F238E27FC236}">
                <a16:creationId xmlns:a16="http://schemas.microsoft.com/office/drawing/2014/main" id="{BA8B2528-E156-5CF8-4C40-7A78C49AFFCB}"/>
              </a:ext>
            </a:extLst>
          </p:cNvPr>
          <p:cNvPicPr>
            <a:picLocks noChangeAspect="1"/>
          </p:cNvPicPr>
          <p:nvPr/>
        </p:nvPicPr>
        <p:blipFill>
          <a:blip r:embed="rId12">
            <a:extLst>
              <a:ext uri="{28A0092B-C50C-407E-A947-70E740481C1C}">
                <a14:useLocalDpi xmlns:a14="http://schemas.microsoft.com/office/drawing/2010/main" val="0"/>
              </a:ext>
            </a:extLst>
          </a:blip>
          <a:srcRect l="52280"/>
          <a:stretch>
            <a:fillRect/>
          </a:stretch>
        </p:blipFill>
        <p:spPr>
          <a:xfrm>
            <a:off x="6636822" y="6500675"/>
            <a:ext cx="3095638" cy="3503368"/>
          </a:xfrm>
          <a:prstGeom prst="rect">
            <a:avLst/>
          </a:prstGeom>
          <a:ln w="38100">
            <a:solidFill>
              <a:srgbClr val="009DD6"/>
            </a:solidFill>
          </a:ln>
        </p:spPr>
      </p:pic>
      <p:pic>
        <p:nvPicPr>
          <p:cNvPr id="10" name="Picture 9">
            <a:extLst>
              <a:ext uri="{FF2B5EF4-FFF2-40B4-BE49-F238E27FC236}">
                <a16:creationId xmlns:a16="http://schemas.microsoft.com/office/drawing/2014/main" id="{B81F0543-6FF5-9A29-D31C-0A9CD602E6FD}"/>
              </a:ext>
            </a:extLst>
          </p:cNvPr>
          <p:cNvPicPr>
            <a:picLocks noChangeAspect="1"/>
          </p:cNvPicPr>
          <p:nvPr/>
        </p:nvPicPr>
        <p:blipFill>
          <a:blip r:embed="rId12">
            <a:extLst>
              <a:ext uri="{28A0092B-C50C-407E-A947-70E740481C1C}">
                <a14:useLocalDpi xmlns:a14="http://schemas.microsoft.com/office/drawing/2010/main" val="0"/>
              </a:ext>
            </a:extLst>
          </a:blip>
          <a:srcRect r="51192"/>
          <a:stretch>
            <a:fillRect/>
          </a:stretch>
        </p:blipFill>
        <p:spPr>
          <a:xfrm>
            <a:off x="9946453" y="6505118"/>
            <a:ext cx="3095639" cy="3494833"/>
          </a:xfrm>
          <a:prstGeom prst="rect">
            <a:avLst/>
          </a:prstGeom>
          <a:ln w="38100">
            <a:solidFill>
              <a:srgbClr val="009DD6"/>
            </a:solidFill>
          </a:ln>
        </p:spPr>
      </p:pic>
      <p:pic>
        <p:nvPicPr>
          <p:cNvPr id="17" name="Picture 16">
            <a:extLst>
              <a:ext uri="{FF2B5EF4-FFF2-40B4-BE49-F238E27FC236}">
                <a16:creationId xmlns:a16="http://schemas.microsoft.com/office/drawing/2014/main" id="{B671D64C-AB2C-8023-D5BD-4AF2FA11F710}"/>
              </a:ext>
            </a:extLst>
          </p:cNvPr>
          <p:cNvPicPr>
            <a:picLocks noChangeAspect="1"/>
          </p:cNvPicPr>
          <p:nvPr/>
        </p:nvPicPr>
        <p:blipFill>
          <a:blip r:embed="rId13">
            <a:extLst>
              <a:ext uri="{28A0092B-C50C-407E-A947-70E740481C1C}">
                <a14:useLocalDpi xmlns:a14="http://schemas.microsoft.com/office/drawing/2010/main" val="0"/>
              </a:ext>
            </a:extLst>
          </a:blip>
          <a:srcRect l="5802" r="20751"/>
          <a:stretch>
            <a:fillRect/>
          </a:stretch>
        </p:blipFill>
        <p:spPr>
          <a:xfrm>
            <a:off x="13256085" y="6500675"/>
            <a:ext cx="3095639" cy="3503368"/>
          </a:xfrm>
          <a:prstGeom prst="rect">
            <a:avLst/>
          </a:prstGeom>
          <a:ln w="38100">
            <a:solidFill>
              <a:srgbClr val="009DD6"/>
            </a:solidFill>
          </a:ln>
        </p:spPr>
      </p:pic>
      <p:sp>
        <p:nvSpPr>
          <p:cNvPr id="3" name="Oval 2">
            <a:extLst>
              <a:ext uri="{FF2B5EF4-FFF2-40B4-BE49-F238E27FC236}">
                <a16:creationId xmlns:a16="http://schemas.microsoft.com/office/drawing/2014/main" id="{73CAF0CB-364D-075A-310D-379209C820F5}"/>
              </a:ext>
            </a:extLst>
          </p:cNvPr>
          <p:cNvSpPr/>
          <p:nvPr/>
        </p:nvSpPr>
        <p:spPr>
          <a:xfrm>
            <a:off x="12672075" y="3736535"/>
            <a:ext cx="1523816" cy="1406965"/>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4" name="TextBox 3">
            <a:extLst>
              <a:ext uri="{FF2B5EF4-FFF2-40B4-BE49-F238E27FC236}">
                <a16:creationId xmlns:a16="http://schemas.microsoft.com/office/drawing/2014/main" id="{91E1C546-78BE-E223-977E-BF3D205E826B}"/>
              </a:ext>
            </a:extLst>
          </p:cNvPr>
          <p:cNvSpPr txBox="1"/>
          <p:nvPr/>
        </p:nvSpPr>
        <p:spPr>
          <a:xfrm>
            <a:off x="10860609" y="1268107"/>
            <a:ext cx="3477374" cy="369332"/>
          </a:xfrm>
          <a:prstGeom prst="rect">
            <a:avLst/>
          </a:prstGeom>
        </p:spPr>
        <p:txBody>
          <a:bodyPr wrap="square" lIns="0" tIns="0" rIns="0" bIns="0" rtlCol="0" anchor="t">
            <a:spAutoFit/>
          </a:bodyPr>
          <a:lstStyle/>
          <a:p>
            <a:pPr algn="r"/>
            <a:r>
              <a:rPr lang="en-US" sz="2400" dirty="0">
                <a:solidFill>
                  <a:srgbClr val="009DD6"/>
                </a:solidFill>
                <a:latin typeface="Poppins Light"/>
                <a:cs typeface="Poppins Light"/>
              </a:rPr>
              <a:t>Modular Seating</a:t>
            </a:r>
            <a:endParaRPr lang="en-CA" sz="2400" dirty="0">
              <a:solidFill>
                <a:srgbClr val="009DD6"/>
              </a:solidFill>
              <a:latin typeface="Poppins Light"/>
              <a:cs typeface="Poppins Light"/>
            </a:endParaRPr>
          </a:p>
        </p:txBody>
      </p:sp>
      <p:sp>
        <p:nvSpPr>
          <p:cNvPr id="7" name="Oval 6">
            <a:extLst>
              <a:ext uri="{FF2B5EF4-FFF2-40B4-BE49-F238E27FC236}">
                <a16:creationId xmlns:a16="http://schemas.microsoft.com/office/drawing/2014/main" id="{C0D3DFF6-199C-2B3E-AEBD-BE49A0156E8F}"/>
              </a:ext>
            </a:extLst>
          </p:cNvPr>
          <p:cNvSpPr/>
          <p:nvPr/>
        </p:nvSpPr>
        <p:spPr>
          <a:xfrm>
            <a:off x="9370159" y="2312035"/>
            <a:ext cx="3347035" cy="2908349"/>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8" name="TextBox 7">
            <a:extLst>
              <a:ext uri="{FF2B5EF4-FFF2-40B4-BE49-F238E27FC236}">
                <a16:creationId xmlns:a16="http://schemas.microsoft.com/office/drawing/2014/main" id="{5B14DBCF-B629-07FE-12BA-854FDD310B4C}"/>
              </a:ext>
            </a:extLst>
          </p:cNvPr>
          <p:cNvSpPr txBox="1"/>
          <p:nvPr/>
        </p:nvSpPr>
        <p:spPr>
          <a:xfrm>
            <a:off x="8735860" y="6264262"/>
            <a:ext cx="4454120" cy="369332"/>
          </a:xfrm>
          <a:prstGeom prst="rect">
            <a:avLst/>
          </a:prstGeom>
        </p:spPr>
        <p:txBody>
          <a:bodyPr wrap="square" lIns="0" tIns="0" rIns="0" bIns="0" rtlCol="0" anchor="t">
            <a:spAutoFit/>
          </a:bodyPr>
          <a:lstStyle/>
          <a:p>
            <a:pPr algn="ctr"/>
            <a:r>
              <a:rPr lang="en-US" sz="2400" dirty="0">
                <a:solidFill>
                  <a:srgbClr val="009DD6"/>
                </a:solidFill>
                <a:latin typeface="Poppins Light"/>
                <a:cs typeface="Poppins Light"/>
              </a:rPr>
              <a:t>Permeable Pavers</a:t>
            </a:r>
            <a:endParaRPr lang="en-CA" sz="2400" dirty="0">
              <a:solidFill>
                <a:srgbClr val="009DD6"/>
              </a:solidFill>
              <a:latin typeface="Poppins Light"/>
              <a:cs typeface="Poppins Light"/>
            </a:endParaRPr>
          </a:p>
        </p:txBody>
      </p:sp>
      <p:sp>
        <p:nvSpPr>
          <p:cNvPr id="15" name="TextBox 14">
            <a:extLst>
              <a:ext uri="{FF2B5EF4-FFF2-40B4-BE49-F238E27FC236}">
                <a16:creationId xmlns:a16="http://schemas.microsoft.com/office/drawing/2014/main" id="{7055C716-8CAB-1966-4C55-0E7408B11CCC}"/>
              </a:ext>
            </a:extLst>
          </p:cNvPr>
          <p:cNvSpPr txBox="1"/>
          <p:nvPr/>
        </p:nvSpPr>
        <p:spPr>
          <a:xfrm>
            <a:off x="6436144" y="6052083"/>
            <a:ext cx="4121678" cy="369332"/>
          </a:xfrm>
          <a:prstGeom prst="rect">
            <a:avLst/>
          </a:prstGeom>
        </p:spPr>
        <p:txBody>
          <a:bodyPr wrap="square" lIns="0" tIns="0" rIns="0" bIns="0" rtlCol="0" anchor="t">
            <a:spAutoFit/>
          </a:bodyPr>
          <a:lstStyle/>
          <a:p>
            <a:pPr algn="ctr"/>
            <a:r>
              <a:rPr lang="en-US" sz="2400" dirty="0">
                <a:solidFill>
                  <a:srgbClr val="009DD6"/>
                </a:solidFill>
                <a:latin typeface="Poppins Light"/>
                <a:cs typeface="Poppins Light"/>
              </a:rPr>
              <a:t>Panel Based Art Features</a:t>
            </a:r>
            <a:endParaRPr lang="en-CA" sz="2400" dirty="0">
              <a:solidFill>
                <a:srgbClr val="009DD6"/>
              </a:solidFill>
              <a:latin typeface="Poppins Light"/>
              <a:cs typeface="Poppins Light"/>
            </a:endParaRPr>
          </a:p>
        </p:txBody>
      </p:sp>
      <p:sp>
        <p:nvSpPr>
          <p:cNvPr id="16" name="Oval 15">
            <a:extLst>
              <a:ext uri="{FF2B5EF4-FFF2-40B4-BE49-F238E27FC236}">
                <a16:creationId xmlns:a16="http://schemas.microsoft.com/office/drawing/2014/main" id="{5D6D521B-20E9-0153-5E85-2D09B3FD776D}"/>
              </a:ext>
            </a:extLst>
          </p:cNvPr>
          <p:cNvSpPr/>
          <p:nvPr/>
        </p:nvSpPr>
        <p:spPr>
          <a:xfrm>
            <a:off x="1044646" y="3827072"/>
            <a:ext cx="1028699" cy="103487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cxnSp>
        <p:nvCxnSpPr>
          <p:cNvPr id="27" name="Straight Arrow Connector 26">
            <a:extLst>
              <a:ext uri="{FF2B5EF4-FFF2-40B4-BE49-F238E27FC236}">
                <a16:creationId xmlns:a16="http://schemas.microsoft.com/office/drawing/2014/main" id="{1D333B8C-7014-294C-C43D-CDEFF1005D98}"/>
              </a:ext>
            </a:extLst>
          </p:cNvPr>
          <p:cNvCxnSpPr>
            <a:cxnSpLocks/>
          </p:cNvCxnSpPr>
          <p:nvPr/>
        </p:nvCxnSpPr>
        <p:spPr>
          <a:xfrm flipV="1">
            <a:off x="11865123" y="4367530"/>
            <a:ext cx="3649809" cy="2614804"/>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3C920EE2-BD9E-5E3E-D4A0-AC7C01F6583D}"/>
              </a:ext>
            </a:extLst>
          </p:cNvPr>
          <p:cNvCxnSpPr>
            <a:cxnSpLocks/>
          </p:cNvCxnSpPr>
          <p:nvPr/>
        </p:nvCxnSpPr>
        <p:spPr>
          <a:xfrm flipH="1" flipV="1">
            <a:off x="11810391" y="5143500"/>
            <a:ext cx="54732" cy="1826275"/>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58B6C843-7165-B5FF-251B-B89F207A4D4A}"/>
              </a:ext>
            </a:extLst>
          </p:cNvPr>
          <p:cNvSpPr txBox="1"/>
          <p:nvPr/>
        </p:nvSpPr>
        <p:spPr>
          <a:xfrm>
            <a:off x="7604019" y="6576236"/>
            <a:ext cx="9164961" cy="369332"/>
          </a:xfrm>
          <a:prstGeom prst="rect">
            <a:avLst/>
          </a:prstGeom>
        </p:spPr>
        <p:txBody>
          <a:bodyPr wrap="square" lIns="0" tIns="0" rIns="0" bIns="0" rtlCol="0" anchor="t">
            <a:spAutoFit/>
          </a:bodyPr>
          <a:lstStyle/>
          <a:p>
            <a:pPr algn="l"/>
            <a:r>
              <a:rPr lang="en-US" sz="2400" dirty="0">
                <a:solidFill>
                  <a:srgbClr val="009DD6"/>
                </a:solidFill>
                <a:latin typeface="Poppins Light"/>
                <a:cs typeface="Poppins Light"/>
              </a:rPr>
              <a:t>Bioretention Bump Outs                     and Tree Pits</a:t>
            </a:r>
            <a:endParaRPr lang="en-CA" sz="2400" dirty="0">
              <a:solidFill>
                <a:srgbClr val="009DD6"/>
              </a:solidFill>
              <a:latin typeface="Poppins Light"/>
              <a:cs typeface="Poppins Light"/>
            </a:endParaRPr>
          </a:p>
        </p:txBody>
      </p:sp>
      <p:sp>
        <p:nvSpPr>
          <p:cNvPr id="35" name="Oval 34">
            <a:extLst>
              <a:ext uri="{FF2B5EF4-FFF2-40B4-BE49-F238E27FC236}">
                <a16:creationId xmlns:a16="http://schemas.microsoft.com/office/drawing/2014/main" id="{0B0C20B1-B2E0-550E-BC82-75F7C25A7E8F}"/>
              </a:ext>
            </a:extLst>
          </p:cNvPr>
          <p:cNvSpPr/>
          <p:nvPr/>
        </p:nvSpPr>
        <p:spPr>
          <a:xfrm>
            <a:off x="1109808" y="2731339"/>
            <a:ext cx="1028699" cy="103487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11" name="Oval 10">
            <a:extLst>
              <a:ext uri="{FF2B5EF4-FFF2-40B4-BE49-F238E27FC236}">
                <a16:creationId xmlns:a16="http://schemas.microsoft.com/office/drawing/2014/main" id="{1FA3C531-0F41-ECA9-E957-D5583A0BE77E}"/>
              </a:ext>
            </a:extLst>
          </p:cNvPr>
          <p:cNvSpPr/>
          <p:nvPr/>
        </p:nvSpPr>
        <p:spPr>
          <a:xfrm>
            <a:off x="12982278" y="2726238"/>
            <a:ext cx="1028699" cy="103487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12" name="Oval 11">
            <a:extLst>
              <a:ext uri="{FF2B5EF4-FFF2-40B4-BE49-F238E27FC236}">
                <a16:creationId xmlns:a16="http://schemas.microsoft.com/office/drawing/2014/main" id="{C72E46BB-466F-27A9-E8A7-94DC86DFE55A}"/>
              </a:ext>
            </a:extLst>
          </p:cNvPr>
          <p:cNvSpPr/>
          <p:nvPr/>
        </p:nvSpPr>
        <p:spPr>
          <a:xfrm>
            <a:off x="12960693" y="3899757"/>
            <a:ext cx="1028699" cy="1034870"/>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cxnSp>
        <p:nvCxnSpPr>
          <p:cNvPr id="13" name="Straight Arrow Connector 12">
            <a:extLst>
              <a:ext uri="{FF2B5EF4-FFF2-40B4-BE49-F238E27FC236}">
                <a16:creationId xmlns:a16="http://schemas.microsoft.com/office/drawing/2014/main" id="{3AB90E02-14E2-675C-9387-731D155FD3CC}"/>
              </a:ext>
            </a:extLst>
          </p:cNvPr>
          <p:cNvCxnSpPr>
            <a:cxnSpLocks/>
          </p:cNvCxnSpPr>
          <p:nvPr/>
        </p:nvCxnSpPr>
        <p:spPr>
          <a:xfrm flipV="1">
            <a:off x="9459595" y="3218179"/>
            <a:ext cx="1401014" cy="2977941"/>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02D85FEC-5267-E6BD-AEC2-19170627EC2F}"/>
              </a:ext>
            </a:extLst>
          </p:cNvPr>
          <p:cNvCxnSpPr>
            <a:cxnSpLocks/>
          </p:cNvCxnSpPr>
          <p:nvPr/>
        </p:nvCxnSpPr>
        <p:spPr>
          <a:xfrm flipV="1">
            <a:off x="9460932" y="4367530"/>
            <a:ext cx="1582744" cy="1804383"/>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sp>
        <p:nvSpPr>
          <p:cNvPr id="38" name="Oval 37">
            <a:extLst>
              <a:ext uri="{FF2B5EF4-FFF2-40B4-BE49-F238E27FC236}">
                <a16:creationId xmlns:a16="http://schemas.microsoft.com/office/drawing/2014/main" id="{B7A52D14-D782-66AA-245D-9E8CFEC86C24}"/>
              </a:ext>
            </a:extLst>
          </p:cNvPr>
          <p:cNvSpPr/>
          <p:nvPr/>
        </p:nvSpPr>
        <p:spPr>
          <a:xfrm>
            <a:off x="15002843" y="2574388"/>
            <a:ext cx="1405742" cy="1371013"/>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39" name="Oval 38">
            <a:extLst>
              <a:ext uri="{FF2B5EF4-FFF2-40B4-BE49-F238E27FC236}">
                <a16:creationId xmlns:a16="http://schemas.microsoft.com/office/drawing/2014/main" id="{A4BB470B-56BF-A42D-F043-B3C03A1F637B}"/>
              </a:ext>
            </a:extLst>
          </p:cNvPr>
          <p:cNvSpPr/>
          <p:nvPr/>
        </p:nvSpPr>
        <p:spPr>
          <a:xfrm>
            <a:off x="12433242" y="2391430"/>
            <a:ext cx="1830641" cy="1553971"/>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Tree>
    <p:extLst>
      <p:ext uri="{BB962C8B-B14F-4D97-AF65-F5344CB8AC3E}">
        <p14:creationId xmlns:p14="http://schemas.microsoft.com/office/powerpoint/2010/main" val="281743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7"/>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
                                        </p:tgtEl>
                                        <p:attrNameLst>
                                          <p:attrName>style.visibility</p:attrName>
                                        </p:attrNameLst>
                                      </p:cBhvr>
                                      <p:to>
                                        <p:strVal val="visible"/>
                                      </p:to>
                                    </p:set>
                                  </p:childTnLst>
                                </p:cTn>
                              </p:par>
                              <p:par>
                                <p:cTn id="87" presetID="1" presetClass="exit" presetSubtype="0" fill="hold" nodeType="withEffect">
                                  <p:stCondLst>
                                    <p:cond delay="0"/>
                                  </p:stCondLst>
                                  <p:childTnLst>
                                    <p:set>
                                      <p:cBhvr>
                                        <p:cTn id="88" dur="1" fill="hold">
                                          <p:stCondLst>
                                            <p:cond delay="0"/>
                                          </p:stCondLst>
                                        </p:cTn>
                                        <p:tgtEl>
                                          <p:spTgt spid="21"/>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0"/>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42"/>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7" grpId="1" animBg="1"/>
      <p:bldP spid="8" grpId="0"/>
      <p:bldP spid="8" grpId="1"/>
      <p:bldP spid="15" grpId="0"/>
      <p:bldP spid="15" grpId="1"/>
      <p:bldP spid="16" grpId="0" animBg="1"/>
      <p:bldP spid="16" grpId="1" animBg="1"/>
      <p:bldP spid="34" grpId="0"/>
      <p:bldP spid="34" grpId="1"/>
      <p:bldP spid="35" grpId="0" animBg="1"/>
      <p:bldP spid="35" grpId="1" animBg="1"/>
      <p:bldP spid="11" grpId="0" animBg="1"/>
      <p:bldP spid="11" grpId="1" animBg="1"/>
      <p:bldP spid="12" grpId="0" animBg="1"/>
      <p:bldP spid="12" grpId="1" animBg="1"/>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10F45-0A2A-1D1C-5525-31FB019399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FCD32E6-C01F-5292-A204-E1C5E6460722}"/>
              </a:ext>
            </a:extLst>
          </p:cNvPr>
          <p:cNvPicPr>
            <a:picLocks noChangeAspect="1"/>
          </p:cNvPicPr>
          <p:nvPr/>
        </p:nvPicPr>
        <p:blipFill>
          <a:blip r:embed="rId3"/>
          <a:stretch>
            <a:fillRect/>
          </a:stretch>
        </p:blipFill>
        <p:spPr>
          <a:xfrm>
            <a:off x="670586" y="1070220"/>
            <a:ext cx="16572768" cy="8954128"/>
          </a:xfrm>
          <a:prstGeom prst="rect">
            <a:avLst/>
          </a:prstGeom>
        </p:spPr>
      </p:pic>
      <p:pic>
        <p:nvPicPr>
          <p:cNvPr id="19" name="Picture 18">
            <a:extLst>
              <a:ext uri="{FF2B5EF4-FFF2-40B4-BE49-F238E27FC236}">
                <a16:creationId xmlns:a16="http://schemas.microsoft.com/office/drawing/2014/main" id="{8A8F8DE1-2BC1-8D94-EE4B-42EC8182AB9F}"/>
              </a:ext>
            </a:extLst>
          </p:cNvPr>
          <p:cNvPicPr>
            <a:picLocks noChangeAspect="1"/>
          </p:cNvPicPr>
          <p:nvPr/>
        </p:nvPicPr>
        <p:blipFill>
          <a:blip r:embed="rId4">
            <a:extLst>
              <a:ext uri="{28A0092B-C50C-407E-A947-70E740481C1C}">
                <a14:useLocalDpi xmlns:a14="http://schemas.microsoft.com/office/drawing/2010/main" val="0"/>
              </a:ext>
            </a:extLst>
          </a:blip>
          <a:srcRect l="3892" t="1" r="2064" b="-304"/>
          <a:stretch>
            <a:fillRect/>
          </a:stretch>
        </p:blipFill>
        <p:spPr>
          <a:xfrm>
            <a:off x="6079581" y="6449586"/>
            <a:ext cx="3926513" cy="3468202"/>
          </a:xfrm>
          <a:prstGeom prst="rect">
            <a:avLst/>
          </a:prstGeom>
          <a:ln w="38100">
            <a:solidFill>
              <a:srgbClr val="009DD6"/>
            </a:solidFill>
          </a:ln>
        </p:spPr>
      </p:pic>
      <p:pic>
        <p:nvPicPr>
          <p:cNvPr id="30" name="Picture 29">
            <a:extLst>
              <a:ext uri="{FF2B5EF4-FFF2-40B4-BE49-F238E27FC236}">
                <a16:creationId xmlns:a16="http://schemas.microsoft.com/office/drawing/2014/main" id="{FDCF4F44-D186-07BA-6292-3E81E51E121C}"/>
              </a:ext>
            </a:extLst>
          </p:cNvPr>
          <p:cNvPicPr>
            <a:picLocks noChangeAspect="1"/>
          </p:cNvPicPr>
          <p:nvPr/>
        </p:nvPicPr>
        <p:blipFill>
          <a:blip r:embed="rId5"/>
          <a:stretch>
            <a:fillRect/>
          </a:stretch>
        </p:blipFill>
        <p:spPr>
          <a:xfrm>
            <a:off x="6385814" y="6386740"/>
            <a:ext cx="3408728" cy="3391512"/>
          </a:xfrm>
          <a:prstGeom prst="rect">
            <a:avLst/>
          </a:prstGeom>
          <a:ln w="38100">
            <a:solidFill>
              <a:srgbClr val="009DD6"/>
            </a:solidFill>
          </a:ln>
        </p:spPr>
      </p:pic>
      <p:pic>
        <p:nvPicPr>
          <p:cNvPr id="14" name="Picture 13">
            <a:extLst>
              <a:ext uri="{FF2B5EF4-FFF2-40B4-BE49-F238E27FC236}">
                <a16:creationId xmlns:a16="http://schemas.microsoft.com/office/drawing/2014/main" id="{9FA6E19C-44D2-520C-2A13-7051D636AB4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3000"/>
                    </a14:imgEffect>
                  </a14:imgLayer>
                </a14:imgProps>
              </a:ext>
              <a:ext uri="{28A0092B-C50C-407E-A947-70E740481C1C}">
                <a14:useLocalDpi xmlns:a14="http://schemas.microsoft.com/office/drawing/2010/main" val="0"/>
              </a:ext>
            </a:extLst>
          </a:blip>
          <a:stretch>
            <a:fillRect/>
          </a:stretch>
        </p:blipFill>
        <p:spPr>
          <a:xfrm>
            <a:off x="10312327" y="6386740"/>
            <a:ext cx="4465458" cy="3394091"/>
          </a:xfrm>
          <a:prstGeom prst="rect">
            <a:avLst/>
          </a:prstGeom>
          <a:ln w="38100">
            <a:solidFill>
              <a:srgbClr val="009DD6"/>
            </a:solidFill>
          </a:ln>
        </p:spPr>
      </p:pic>
      <p:pic>
        <p:nvPicPr>
          <p:cNvPr id="17" name="Picture 16">
            <a:extLst>
              <a:ext uri="{FF2B5EF4-FFF2-40B4-BE49-F238E27FC236}">
                <a16:creationId xmlns:a16="http://schemas.microsoft.com/office/drawing/2014/main" id="{F0372ED1-2900-01AB-F956-725FB34319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6249" y="6778760"/>
            <a:ext cx="3926514" cy="2976973"/>
          </a:xfrm>
          <a:prstGeom prst="rect">
            <a:avLst/>
          </a:prstGeom>
          <a:ln w="38100">
            <a:solidFill>
              <a:srgbClr val="009DD6"/>
            </a:solidFill>
          </a:ln>
        </p:spPr>
      </p:pic>
      <p:pic>
        <p:nvPicPr>
          <p:cNvPr id="20" name="Picture 19">
            <a:extLst>
              <a:ext uri="{FF2B5EF4-FFF2-40B4-BE49-F238E27FC236}">
                <a16:creationId xmlns:a16="http://schemas.microsoft.com/office/drawing/2014/main" id="{03BBFF21-6371-AEE1-D36C-67E74E28ABE5}"/>
              </a:ext>
            </a:extLst>
          </p:cNvPr>
          <p:cNvPicPr>
            <a:picLocks noChangeAspect="1"/>
          </p:cNvPicPr>
          <p:nvPr/>
        </p:nvPicPr>
        <p:blipFill>
          <a:blip r:embed="rId9" cstate="print">
            <a:extLst>
              <a:ext uri="{28A0092B-C50C-407E-A947-70E740481C1C}">
                <a14:useLocalDpi xmlns:a14="http://schemas.microsoft.com/office/drawing/2010/main" val="0"/>
              </a:ext>
            </a:extLst>
          </a:blip>
          <a:srcRect l="12952"/>
          <a:stretch>
            <a:fillRect/>
          </a:stretch>
        </p:blipFill>
        <p:spPr>
          <a:xfrm>
            <a:off x="10042677" y="6778760"/>
            <a:ext cx="4200901" cy="2976973"/>
          </a:xfrm>
          <a:prstGeom prst="rect">
            <a:avLst/>
          </a:prstGeom>
          <a:ln w="38100">
            <a:solidFill>
              <a:srgbClr val="009DD6"/>
            </a:solidFill>
          </a:ln>
        </p:spPr>
      </p:pic>
      <p:pic>
        <p:nvPicPr>
          <p:cNvPr id="23" name="Picture 22">
            <a:extLst>
              <a:ext uri="{FF2B5EF4-FFF2-40B4-BE49-F238E27FC236}">
                <a16:creationId xmlns:a16="http://schemas.microsoft.com/office/drawing/2014/main" id="{74BD0408-2B33-085D-53B4-1CB5CB6117DF}"/>
              </a:ext>
            </a:extLst>
          </p:cNvPr>
          <p:cNvPicPr>
            <a:picLocks noChangeAspect="1"/>
          </p:cNvPicPr>
          <p:nvPr/>
        </p:nvPicPr>
        <p:blipFill>
          <a:blip r:embed="rId10">
            <a:extLst>
              <a:ext uri="{28A0092B-C50C-407E-A947-70E740481C1C}">
                <a14:useLocalDpi xmlns:a14="http://schemas.microsoft.com/office/drawing/2010/main" val="0"/>
              </a:ext>
            </a:extLst>
          </a:blip>
          <a:srcRect t="8374" b="9139"/>
          <a:stretch>
            <a:fillRect/>
          </a:stretch>
        </p:blipFill>
        <p:spPr>
          <a:xfrm>
            <a:off x="14409280" y="6778760"/>
            <a:ext cx="2749423" cy="2976973"/>
          </a:xfrm>
          <a:prstGeom prst="rect">
            <a:avLst/>
          </a:prstGeom>
          <a:ln w="38100">
            <a:solidFill>
              <a:srgbClr val="009DD6"/>
            </a:solidFill>
          </a:ln>
        </p:spPr>
      </p:pic>
      <p:pic>
        <p:nvPicPr>
          <p:cNvPr id="10" name="Picture 9">
            <a:extLst>
              <a:ext uri="{FF2B5EF4-FFF2-40B4-BE49-F238E27FC236}">
                <a16:creationId xmlns:a16="http://schemas.microsoft.com/office/drawing/2014/main" id="{6C24617F-EADA-19CE-29C6-6F4F98B191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451" y="6599788"/>
            <a:ext cx="4193754" cy="3334553"/>
          </a:xfrm>
          <a:prstGeom prst="rect">
            <a:avLst/>
          </a:prstGeom>
          <a:ln w="38100">
            <a:solidFill>
              <a:srgbClr val="009DD6"/>
            </a:solidFill>
          </a:ln>
        </p:spPr>
      </p:pic>
      <p:sp>
        <p:nvSpPr>
          <p:cNvPr id="4" name="TextBox 3">
            <a:extLst>
              <a:ext uri="{FF2B5EF4-FFF2-40B4-BE49-F238E27FC236}">
                <a16:creationId xmlns:a16="http://schemas.microsoft.com/office/drawing/2014/main" id="{696373B4-A3E8-E762-0B32-D14C6EDCC581}"/>
              </a:ext>
            </a:extLst>
          </p:cNvPr>
          <p:cNvSpPr txBox="1"/>
          <p:nvPr/>
        </p:nvSpPr>
        <p:spPr>
          <a:xfrm>
            <a:off x="7688022" y="6068910"/>
            <a:ext cx="4286250" cy="369332"/>
          </a:xfrm>
          <a:prstGeom prst="rect">
            <a:avLst/>
          </a:prstGeom>
        </p:spPr>
        <p:txBody>
          <a:bodyPr wrap="square" lIns="0" tIns="0" rIns="0" bIns="0" rtlCol="0" anchor="t">
            <a:spAutoFit/>
          </a:bodyPr>
          <a:lstStyle/>
          <a:p>
            <a:r>
              <a:rPr lang="en-US" sz="2400" dirty="0">
                <a:solidFill>
                  <a:srgbClr val="009DD6"/>
                </a:solidFill>
                <a:latin typeface="Poppins Light"/>
                <a:cs typeface="Poppins Light"/>
              </a:rPr>
              <a:t>Gateway Public Art Feature</a:t>
            </a:r>
            <a:endParaRPr lang="en-CA" sz="2400" dirty="0">
              <a:solidFill>
                <a:srgbClr val="009DD6"/>
              </a:solidFill>
              <a:latin typeface="Poppins Light"/>
              <a:cs typeface="Poppins Light"/>
            </a:endParaRPr>
          </a:p>
        </p:txBody>
      </p:sp>
      <p:sp>
        <p:nvSpPr>
          <p:cNvPr id="7" name="Oval 6">
            <a:extLst>
              <a:ext uri="{FF2B5EF4-FFF2-40B4-BE49-F238E27FC236}">
                <a16:creationId xmlns:a16="http://schemas.microsoft.com/office/drawing/2014/main" id="{ADBB4B4E-5A03-D9C2-3580-30F944543D20}"/>
              </a:ext>
            </a:extLst>
          </p:cNvPr>
          <p:cNvSpPr/>
          <p:nvPr/>
        </p:nvSpPr>
        <p:spPr>
          <a:xfrm>
            <a:off x="10818463" y="3745010"/>
            <a:ext cx="1364160" cy="1320627"/>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sp>
        <p:nvSpPr>
          <p:cNvPr id="8" name="TextBox 7">
            <a:extLst>
              <a:ext uri="{FF2B5EF4-FFF2-40B4-BE49-F238E27FC236}">
                <a16:creationId xmlns:a16="http://schemas.microsoft.com/office/drawing/2014/main" id="{10EEF3B5-A880-7AFD-6562-12E638760BCC}"/>
              </a:ext>
            </a:extLst>
          </p:cNvPr>
          <p:cNvSpPr txBox="1"/>
          <p:nvPr/>
        </p:nvSpPr>
        <p:spPr>
          <a:xfrm>
            <a:off x="6385813" y="5984268"/>
            <a:ext cx="3408729" cy="369332"/>
          </a:xfrm>
          <a:prstGeom prst="rect">
            <a:avLst/>
          </a:prstGeom>
        </p:spPr>
        <p:txBody>
          <a:bodyPr wrap="square" lIns="0" tIns="0" rIns="0" bIns="0" rtlCol="0" anchor="t">
            <a:spAutoFit/>
          </a:bodyPr>
          <a:lstStyle/>
          <a:p>
            <a:pPr algn="ctr"/>
            <a:r>
              <a:rPr lang="en-US" sz="2400" dirty="0">
                <a:solidFill>
                  <a:srgbClr val="009DD6"/>
                </a:solidFill>
                <a:latin typeface="Poppins Light"/>
                <a:cs typeface="Poppins Light"/>
              </a:rPr>
              <a:t>Permeable Pavers</a:t>
            </a:r>
            <a:endParaRPr lang="en-CA" sz="2400" dirty="0">
              <a:solidFill>
                <a:srgbClr val="009DD6"/>
              </a:solidFill>
              <a:latin typeface="Poppins Light"/>
              <a:cs typeface="Poppins Light"/>
            </a:endParaRPr>
          </a:p>
        </p:txBody>
      </p:sp>
      <p:sp>
        <p:nvSpPr>
          <p:cNvPr id="15" name="TextBox 14">
            <a:extLst>
              <a:ext uri="{FF2B5EF4-FFF2-40B4-BE49-F238E27FC236}">
                <a16:creationId xmlns:a16="http://schemas.microsoft.com/office/drawing/2014/main" id="{4BB77518-965C-3146-2889-A7B548ACDF31}"/>
              </a:ext>
            </a:extLst>
          </p:cNvPr>
          <p:cNvSpPr txBox="1"/>
          <p:nvPr/>
        </p:nvSpPr>
        <p:spPr>
          <a:xfrm>
            <a:off x="10206218" y="6391238"/>
            <a:ext cx="3813323" cy="369332"/>
          </a:xfrm>
          <a:prstGeom prst="rect">
            <a:avLst/>
          </a:prstGeom>
        </p:spPr>
        <p:txBody>
          <a:bodyPr wrap="square" lIns="0" tIns="0" rIns="0" bIns="0" rtlCol="0" anchor="t">
            <a:spAutoFit/>
          </a:bodyPr>
          <a:lstStyle/>
          <a:p>
            <a:pPr algn="ctr"/>
            <a:r>
              <a:rPr lang="en-US" sz="2400" dirty="0">
                <a:solidFill>
                  <a:srgbClr val="009DD6"/>
                </a:solidFill>
                <a:latin typeface="Poppins Light"/>
                <a:cs typeface="Poppins Light"/>
              </a:rPr>
              <a:t>Panel Based Art Features</a:t>
            </a:r>
            <a:endParaRPr lang="en-CA" sz="2400" dirty="0">
              <a:solidFill>
                <a:srgbClr val="009DD6"/>
              </a:solidFill>
              <a:latin typeface="Poppins Light"/>
              <a:cs typeface="Poppins Light"/>
            </a:endParaRPr>
          </a:p>
        </p:txBody>
      </p:sp>
      <p:cxnSp>
        <p:nvCxnSpPr>
          <p:cNvPr id="31" name="Straight Arrow Connector 30">
            <a:extLst>
              <a:ext uri="{FF2B5EF4-FFF2-40B4-BE49-F238E27FC236}">
                <a16:creationId xmlns:a16="http://schemas.microsoft.com/office/drawing/2014/main" id="{0582B2A2-E091-88B9-4959-84A714987C09}"/>
              </a:ext>
            </a:extLst>
          </p:cNvPr>
          <p:cNvCxnSpPr>
            <a:cxnSpLocks/>
          </p:cNvCxnSpPr>
          <p:nvPr/>
        </p:nvCxnSpPr>
        <p:spPr>
          <a:xfrm flipV="1">
            <a:off x="10019640" y="4440017"/>
            <a:ext cx="1024036" cy="2009569"/>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9D5E1B50-CCAF-F462-4131-72009DB51901}"/>
              </a:ext>
            </a:extLst>
          </p:cNvPr>
          <p:cNvSpPr txBox="1"/>
          <p:nvPr/>
        </p:nvSpPr>
        <p:spPr>
          <a:xfrm>
            <a:off x="10183571" y="6560664"/>
            <a:ext cx="6165979" cy="369332"/>
          </a:xfrm>
          <a:prstGeom prst="rect">
            <a:avLst/>
          </a:prstGeom>
        </p:spPr>
        <p:txBody>
          <a:bodyPr wrap="square" lIns="0" tIns="0" rIns="0" bIns="0" rtlCol="0" anchor="t">
            <a:spAutoFit/>
          </a:bodyPr>
          <a:lstStyle/>
          <a:p>
            <a:pPr algn="l"/>
            <a:r>
              <a:rPr lang="en-US" sz="2400" dirty="0">
                <a:solidFill>
                  <a:srgbClr val="009DD6"/>
                </a:solidFill>
                <a:latin typeface="Poppins Light"/>
                <a:cs typeface="Poppins Light"/>
              </a:rPr>
              <a:t>Bioretention Bump Out</a:t>
            </a:r>
            <a:endParaRPr lang="en-CA" sz="2400" dirty="0">
              <a:solidFill>
                <a:srgbClr val="009DD6"/>
              </a:solidFill>
              <a:latin typeface="Poppins Light"/>
              <a:cs typeface="Poppins Light"/>
            </a:endParaRPr>
          </a:p>
        </p:txBody>
      </p:sp>
      <p:cxnSp>
        <p:nvCxnSpPr>
          <p:cNvPr id="13" name="Straight Arrow Connector 12">
            <a:extLst>
              <a:ext uri="{FF2B5EF4-FFF2-40B4-BE49-F238E27FC236}">
                <a16:creationId xmlns:a16="http://schemas.microsoft.com/office/drawing/2014/main" id="{7894179D-F8A0-FAFD-B29C-B209207B2A62}"/>
              </a:ext>
            </a:extLst>
          </p:cNvPr>
          <p:cNvCxnSpPr>
            <a:cxnSpLocks/>
          </p:cNvCxnSpPr>
          <p:nvPr/>
        </p:nvCxnSpPr>
        <p:spPr>
          <a:xfrm flipV="1">
            <a:off x="6400938" y="3043804"/>
            <a:ext cx="316537" cy="3342936"/>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2C6A3C4B-2C92-4E74-2FD1-CE012A8BB175}"/>
              </a:ext>
            </a:extLst>
          </p:cNvPr>
          <p:cNvCxnSpPr>
            <a:cxnSpLocks/>
          </p:cNvCxnSpPr>
          <p:nvPr/>
        </p:nvCxnSpPr>
        <p:spPr>
          <a:xfrm flipV="1">
            <a:off x="6414484" y="4417192"/>
            <a:ext cx="991958" cy="1922648"/>
          </a:xfrm>
          <a:prstGeom prst="straightConnector1">
            <a:avLst/>
          </a:prstGeom>
          <a:ln w="28575">
            <a:solidFill>
              <a:srgbClr val="009DD6"/>
            </a:solidFill>
            <a:tailEnd type="triangle"/>
          </a:ln>
        </p:spPr>
        <p:style>
          <a:lnRef idx="1">
            <a:schemeClr val="accent2"/>
          </a:lnRef>
          <a:fillRef idx="0">
            <a:schemeClr val="accent2"/>
          </a:fillRef>
          <a:effectRef idx="0">
            <a:schemeClr val="accent2"/>
          </a:effectRef>
          <a:fontRef idx="minor">
            <a:schemeClr val="tx1"/>
          </a:fontRef>
        </p:style>
      </p:cxnSp>
      <p:sp>
        <p:nvSpPr>
          <p:cNvPr id="39" name="Oval 38">
            <a:extLst>
              <a:ext uri="{FF2B5EF4-FFF2-40B4-BE49-F238E27FC236}">
                <a16:creationId xmlns:a16="http://schemas.microsoft.com/office/drawing/2014/main" id="{FC4C3590-3D4D-6EE6-1DD2-8B6CE89B1E8F}"/>
              </a:ext>
            </a:extLst>
          </p:cNvPr>
          <p:cNvSpPr/>
          <p:nvPr/>
        </p:nvSpPr>
        <p:spPr>
          <a:xfrm>
            <a:off x="10012475" y="2506445"/>
            <a:ext cx="1364160" cy="1320627"/>
          </a:xfrm>
          <a:prstGeom prst="ellipse">
            <a:avLst/>
          </a:prstGeom>
          <a:noFill/>
          <a:ln w="57150">
            <a:solidFill>
              <a:srgbClr val="009D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C00000"/>
                </a:solidFill>
              </a:ln>
              <a:noFill/>
            </a:endParaRPr>
          </a:p>
        </p:txBody>
      </p:sp>
      <p:pic>
        <p:nvPicPr>
          <p:cNvPr id="25" name="Picture 24">
            <a:extLst>
              <a:ext uri="{FF2B5EF4-FFF2-40B4-BE49-F238E27FC236}">
                <a16:creationId xmlns:a16="http://schemas.microsoft.com/office/drawing/2014/main" id="{3CB2D1C2-B830-4F3E-C361-8B373CE4E3E0}"/>
              </a:ext>
            </a:extLst>
          </p:cNvPr>
          <p:cNvPicPr>
            <a:picLocks noChangeAspect="1"/>
          </p:cNvPicPr>
          <p:nvPr/>
        </p:nvPicPr>
        <p:blipFill>
          <a:blip r:embed="rId12">
            <a:extLst>
              <a:ext uri="{28A0092B-C50C-407E-A947-70E740481C1C}">
                <a14:useLocalDpi xmlns:a14="http://schemas.microsoft.com/office/drawing/2010/main" val="0"/>
              </a:ext>
            </a:extLst>
          </a:blip>
          <a:srcRect l="6574" r="25232"/>
          <a:stretch>
            <a:fillRect/>
          </a:stretch>
        </p:blipFill>
        <p:spPr>
          <a:xfrm>
            <a:off x="4704686" y="6599788"/>
            <a:ext cx="4103990" cy="3334553"/>
          </a:xfrm>
          <a:prstGeom prst="rect">
            <a:avLst/>
          </a:prstGeom>
          <a:ln w="38100">
            <a:solidFill>
              <a:srgbClr val="009DD6"/>
            </a:solidFill>
          </a:ln>
        </p:spPr>
      </p:pic>
      <p:pic>
        <p:nvPicPr>
          <p:cNvPr id="27" name="Picture 26">
            <a:extLst>
              <a:ext uri="{FF2B5EF4-FFF2-40B4-BE49-F238E27FC236}">
                <a16:creationId xmlns:a16="http://schemas.microsoft.com/office/drawing/2014/main" id="{6035D361-5CD8-EC8C-F1C9-7D58964272E5}"/>
              </a:ext>
            </a:extLst>
          </p:cNvPr>
          <p:cNvPicPr>
            <a:picLocks noChangeAspect="1"/>
          </p:cNvPicPr>
          <p:nvPr/>
        </p:nvPicPr>
        <p:blipFill>
          <a:blip r:embed="rId13">
            <a:extLst>
              <a:ext uri="{28A0092B-C50C-407E-A947-70E740481C1C}">
                <a14:useLocalDpi xmlns:a14="http://schemas.microsoft.com/office/drawing/2010/main" val="0"/>
              </a:ext>
            </a:extLst>
          </a:blip>
          <a:srcRect l="6063" r="6063"/>
          <a:stretch/>
        </p:blipFill>
        <p:spPr>
          <a:xfrm>
            <a:off x="8974997" y="6599788"/>
            <a:ext cx="4230347" cy="3329344"/>
          </a:xfrm>
          <a:prstGeom prst="rect">
            <a:avLst/>
          </a:prstGeom>
          <a:ln w="38100">
            <a:solidFill>
              <a:srgbClr val="009DD6"/>
            </a:solidFill>
          </a:ln>
        </p:spPr>
      </p:pic>
      <p:pic>
        <p:nvPicPr>
          <p:cNvPr id="29" name="Picture 28">
            <a:extLst>
              <a:ext uri="{FF2B5EF4-FFF2-40B4-BE49-F238E27FC236}">
                <a16:creationId xmlns:a16="http://schemas.microsoft.com/office/drawing/2014/main" id="{1F97EFF5-4350-1A24-77A3-2B6924423C44}"/>
              </a:ext>
            </a:extLst>
          </p:cNvPr>
          <p:cNvPicPr>
            <a:picLocks noChangeAspect="1"/>
          </p:cNvPicPr>
          <p:nvPr/>
        </p:nvPicPr>
        <p:blipFill>
          <a:blip r:embed="rId14">
            <a:extLst>
              <a:ext uri="{28A0092B-C50C-407E-A947-70E740481C1C}">
                <a14:useLocalDpi xmlns:a14="http://schemas.microsoft.com/office/drawing/2010/main" val="0"/>
              </a:ext>
            </a:extLst>
          </a:blip>
          <a:srcRect l="3674" b="4375"/>
          <a:stretch>
            <a:fillRect/>
          </a:stretch>
        </p:blipFill>
        <p:spPr>
          <a:xfrm>
            <a:off x="13386179" y="6599788"/>
            <a:ext cx="4456400" cy="3317999"/>
          </a:xfrm>
          <a:prstGeom prst="rect">
            <a:avLst/>
          </a:prstGeom>
          <a:ln w="38100">
            <a:solidFill>
              <a:srgbClr val="009DD6"/>
            </a:solidFill>
          </a:ln>
        </p:spPr>
      </p:pic>
    </p:spTree>
    <p:extLst>
      <p:ext uri="{BB962C8B-B14F-4D97-AF65-F5344CB8AC3E}">
        <p14:creationId xmlns:p14="http://schemas.microsoft.com/office/powerpoint/2010/main" val="26128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1"/>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0"/>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4"/>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7" grpId="1" animBg="1"/>
      <p:bldP spid="8" grpId="0"/>
      <p:bldP spid="8" grpId="1"/>
      <p:bldP spid="15" grpId="0"/>
      <p:bldP spid="15" grpId="1"/>
      <p:bldP spid="34" grpId="0"/>
      <p:bldP spid="34" grpId="1"/>
      <p:bldP spid="3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a:srcRect/>
          <a:stretch>
            <a:fillRect t="11288" b="11288"/>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lIns="0" tIns="0" rIns="0" bIns="0" rtlCol="0" anchor="t">
        <a:spAutoFit/>
      </a:bodyPr>
      <a:lstStyle>
        <a:defPPr algn="l">
          <a:lnSpc>
            <a:spcPts val="9423"/>
          </a:lnSpc>
          <a:defRPr sz="7599" dirty="0">
            <a:solidFill>
              <a:srgbClr val="FFFFFF"/>
            </a:solidFill>
            <a:latin typeface="Poppins Light" pitchFamily="2" charset="77"/>
            <a:cs typeface="Poppins Light" pitchFamily="2" charset="77"/>
          </a:defRPr>
        </a:defPPr>
      </a:lstStyle>
    </a:txDef>
  </a:objectDefaults>
  <a:extraClrSchemeLst/>
  <a:extLst>
    <a:ext uri="{05A4C25C-085E-4340-85A3-A5531E510DB2}">
      <thm15:themeFamily xmlns:thm15="http://schemas.microsoft.com/office/thememl/2012/main" name="plsPowerpointTeamplate-Mar21" id="{99C7750C-8E1E-0744-8FB0-F36EC829C5CB}" vid="{5D71D8A9-CE70-1045-9A6E-7E69E2A082CD}"/>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a:srcRect/>
          <a:stretch>
            <a:fillRect t="11288" b="11288"/>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lIns="0" tIns="0" rIns="0" bIns="0" rtlCol="0" anchor="t">
        <a:spAutoFit/>
      </a:bodyPr>
      <a:lstStyle>
        <a:defPPr marL="0" indent="0" algn="r">
          <a:lnSpc>
            <a:spcPts val="2800"/>
          </a:lnSpc>
          <a:spcBef>
            <a:spcPct val="0"/>
          </a:spcBef>
          <a:defRPr sz="2000" b="1" spc="40" dirty="0" smtClean="0">
            <a:solidFill>
              <a:srgbClr val="012632"/>
            </a:solidFill>
            <a:latin typeface="Poppins SemiBold" pitchFamily="2" charset="77"/>
            <a:cs typeface="Poppins SemiBold" pitchFamily="2" charset="77"/>
          </a:defRPr>
        </a:defPPr>
      </a:lstStyle>
    </a:txDef>
  </a:objectDefaults>
  <a:extraClrSchemeLst/>
  <a:extLst>
    <a:ext uri="{05A4C25C-085E-4340-85A3-A5531E510DB2}">
      <thm15:themeFamily xmlns:thm15="http://schemas.microsoft.com/office/thememl/2012/main" name="plsPowerpointTeamplate-Mar21" id="{99C7750C-8E1E-0744-8FB0-F36EC829C5CB}" vid="{05B8B369-0641-A740-854A-0F3332A38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1C84377A0E6B4C9525B616DD410136" ma:contentTypeVersion="21" ma:contentTypeDescription="Create a new document." ma:contentTypeScope="" ma:versionID="41b867df2eb64c13fef62b23dcc45e7e">
  <xsd:schema xmlns:xsd="http://www.w3.org/2001/XMLSchema" xmlns:xs="http://www.w3.org/2001/XMLSchema" xmlns:p="http://schemas.microsoft.com/office/2006/metadata/properties" xmlns:ns2="8a70b915-351e-48b7-9569-966d9ac238f1" xmlns:ns3="9d260c15-db1f-4663-b40e-1a224ca7e529" targetNamespace="http://schemas.microsoft.com/office/2006/metadata/properties" ma:root="true" ma:fieldsID="f2eaca461db2386766c6155f7d87ea15" ns2:_="" ns3:_="">
    <xsd:import namespace="8a70b915-351e-48b7-9569-966d9ac238f1"/>
    <xsd:import namespace="9d260c15-db1f-4663-b40e-1a224ca7e5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OCR" minOccurs="0"/>
                <xsd:element ref="ns2:MediaServiceDateTaken" minOccurs="0"/>
                <xsd:element ref="ns2:Status" minOccurs="0"/>
                <xsd:element ref="ns2:MediaServiceSearchProperties" minOccurs="0"/>
                <xsd:element ref="ns2:AssetTyp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70b915-351e-48b7-9569-966d9ac238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c61620a-9d3e-4dca-bdd2-f1a02033102b"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Status" ma:index="23" nillable="true" ma:displayName="Status" ma:format="Dropdown" ma:internalName="Status">
      <xsd:simpleType>
        <xsd:restriction base="dms:Choice">
          <xsd:enumeration value="Needs approval"/>
          <xsd:enumeration value="Final"/>
          <xsd:enumeration value="Needs to be updated"/>
          <xsd:enumeration value="Awaiting external approval"/>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AssetType" ma:index="25" nillable="true" ma:displayName="Asset Type " ma:format="Dropdown" ma:internalName="AssetType">
      <xsd:simpleType>
        <xsd:union memberTypes="dms:Text">
          <xsd:simpleType>
            <xsd:restriction base="dms:Choice">
              <xsd:enumeration value="Poster"/>
              <xsd:enumeration value="Loop Graphic"/>
            </xsd:restriction>
          </xsd:simpleType>
        </xsd:union>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260c15-db1f-4663-b40e-1a224ca7e52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22498a8b-5f94-4cfd-b3d2-84f185b70582}" ma:internalName="TaxCatchAll" ma:showField="CatchAllData" ma:web="9d260c15-db1f-4663-b40e-1a224ca7e5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a70b915-351e-48b7-9569-966d9ac238f1">
      <Terms xmlns="http://schemas.microsoft.com/office/infopath/2007/PartnerControls"/>
    </lcf76f155ced4ddcb4097134ff3c332f>
    <TaxCatchAll xmlns="9d260c15-db1f-4663-b40e-1a224ca7e529" xsi:nil="true"/>
    <Status xmlns="8a70b915-351e-48b7-9569-966d9ac238f1" xsi:nil="true"/>
    <AssetType xmlns="8a70b915-351e-48b7-9569-966d9ac238f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CD69AF-81E7-4169-AB9E-DF026B447271}">
  <ds:schemaRefs>
    <ds:schemaRef ds:uri="8a70b915-351e-48b7-9569-966d9ac238f1"/>
    <ds:schemaRef ds:uri="9d260c15-db1f-4663-b40e-1a224ca7e5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C52151B-1A54-423A-BCB7-50D1A31A8CE0}">
  <ds:schemaRefs>
    <ds:schemaRef ds:uri="http://www.w3.org/XML/1998/namespace"/>
    <ds:schemaRef ds:uri="http://schemas.microsoft.com/office/infopath/2007/PartnerControls"/>
    <ds:schemaRef ds:uri="http://schemas.microsoft.com/office/2006/metadata/properties"/>
    <ds:schemaRef ds:uri="http://purl.org/dc/terms/"/>
    <ds:schemaRef ds:uri="9d260c15-db1f-4663-b40e-1a224ca7e529"/>
    <ds:schemaRef ds:uri="http://schemas.microsoft.com/office/2006/documentManagement/types"/>
    <ds:schemaRef ds:uri="8a70b915-351e-48b7-9569-966d9ac238f1"/>
    <ds:schemaRef ds:uri="http://purl.org/dc/dcmityp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07283532-1AE5-4A2B-83BF-47CBED1E30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170</TotalTime>
  <Words>783</Words>
  <Application>Microsoft Office PowerPoint</Application>
  <PresentationFormat>Custom</PresentationFormat>
  <Paragraphs>66</Paragraphs>
  <Slides>5</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vt:i4>
      </vt:variant>
    </vt:vector>
  </HeadingPairs>
  <TitlesOfParts>
    <vt:vector size="14" baseType="lpstr">
      <vt:lpstr>Poppins</vt:lpstr>
      <vt:lpstr>Poppins SemiBold</vt:lpstr>
      <vt:lpstr>Calibri</vt:lpstr>
      <vt:lpstr>Poppins Light</vt:lpstr>
      <vt:lpstr>Aptos</vt:lpstr>
      <vt:lpstr>Arial</vt:lpstr>
      <vt:lpstr>Poppins ExtraBold</vt:lpstr>
      <vt:lpstr>Office Theme</vt:lpstr>
      <vt:lpstr>1_Office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 Hassard</dc:creator>
  <cp:lastModifiedBy>Michaela Ray</cp:lastModifiedBy>
  <cp:revision>63</cp:revision>
  <dcterms:created xsi:type="dcterms:W3CDTF">2024-03-14T12:55:09Z</dcterms:created>
  <dcterms:modified xsi:type="dcterms:W3CDTF">2026-02-02T14:15:47Z</dcterms:modified>
  <dc:identifier>DAFdx0eq7NA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0x010100381C84377A0E6B4C9525B616DD410136</vt:lpwstr>
  </property>
  <property fmtid="{D5CDD505-2E9C-101B-9397-08002B2CF9AE}" pid="3" name="MediaServiceImageTags">
    <vt:lpwstr/>
  </property>
</Properties>
</file>