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2"/>
  </p:notesMasterIdLst>
  <p:sldIdLst>
    <p:sldId id="256" r:id="rId2"/>
    <p:sldId id="292" r:id="rId3"/>
    <p:sldId id="261" r:id="rId4"/>
    <p:sldId id="271" r:id="rId5"/>
    <p:sldId id="281" r:id="rId6"/>
    <p:sldId id="278" r:id="rId7"/>
    <p:sldId id="273" r:id="rId8"/>
    <p:sldId id="272" r:id="rId9"/>
    <p:sldId id="280" r:id="rId10"/>
    <p:sldId id="285" r:id="rId11"/>
    <p:sldId id="282" r:id="rId12"/>
    <p:sldId id="283" r:id="rId13"/>
    <p:sldId id="284" r:id="rId14"/>
    <p:sldId id="288" r:id="rId15"/>
    <p:sldId id="289" r:id="rId16"/>
    <p:sldId id="286" r:id="rId17"/>
    <p:sldId id="287" r:id="rId18"/>
    <p:sldId id="291" r:id="rId19"/>
    <p:sldId id="277" r:id="rId20"/>
    <p:sldId id="27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lle" initials="" lastIdx="1" clrIdx="0"/>
  <p:cmAuthor id="1" name="Chris GALWAY" initials="CG" lastIdx="24" clrIdx="1">
    <p:extLst>
      <p:ext uri="{19B8F6BF-5375-455C-9EA6-DF929625EA0E}">
        <p15:presenceInfo xmlns:p15="http://schemas.microsoft.com/office/powerpoint/2012/main" userId="Chris GALWA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1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snapToObjects="1">
      <p:cViewPr varScale="1">
        <p:scale>
          <a:sx n="80" d="100"/>
          <a:sy n="80" d="100"/>
        </p:scale>
        <p:origin x="145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B40CC-46DD-4E55-8593-9BE9A2034793}" type="datetimeFigureOut">
              <a:rPr lang="en-CA" smtClean="0"/>
              <a:pPr/>
              <a:t>3/21/23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0BCE0F-F799-4150-AFE7-5E73E8BA7CDD}" type="slidenum">
              <a:rPr lang="en-CA" smtClean="0"/>
              <a:pPr/>
              <a:t>‹#›</a:t>
            </a:fld>
            <a:endParaRPr lang="en-CA"/>
          </a:p>
        </p:txBody>
      </p:sp>
    </p:spTree>
    <p:extLst>
      <p:ext uri="{BB962C8B-B14F-4D97-AF65-F5344CB8AC3E}">
        <p14:creationId xmlns:p14="http://schemas.microsoft.com/office/powerpoint/2010/main" val="2498546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0BCE0F-F799-4150-AFE7-5E73E8BA7CDD}" type="slidenum">
              <a:rPr lang="en-CA" smtClean="0"/>
              <a:pPr/>
              <a:t>0</a:t>
            </a:fld>
            <a:endParaRPr lang="en-CA"/>
          </a:p>
        </p:txBody>
      </p:sp>
    </p:spTree>
    <p:extLst>
      <p:ext uri="{BB962C8B-B14F-4D97-AF65-F5344CB8AC3E}">
        <p14:creationId xmlns:p14="http://schemas.microsoft.com/office/powerpoint/2010/main" val="309834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0BCE0F-F799-4150-AFE7-5E73E8BA7CDD}" type="slidenum">
              <a:rPr lang="en-CA" smtClean="0"/>
              <a:pPr/>
              <a:t>5</a:t>
            </a:fld>
            <a:endParaRPr lang="en-CA"/>
          </a:p>
        </p:txBody>
      </p:sp>
    </p:spTree>
    <p:extLst>
      <p:ext uri="{BB962C8B-B14F-4D97-AF65-F5344CB8AC3E}">
        <p14:creationId xmlns:p14="http://schemas.microsoft.com/office/powerpoint/2010/main" val="392192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319C9EE4-87DD-4A44-A726-7BD7A960BF58}" type="datetime1">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156741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4BE9462-7006-481F-A033-484C6C3A687E}" type="datetime1">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220224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F77ED15-8581-4D05-B29E-49CB2BE5A99A}" type="datetime1">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263654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C0922970-D43C-47F2-8965-3E2E19E2D207}" type="datetime1">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10400" y="6492875"/>
            <a:ext cx="2133600" cy="365125"/>
          </a:xfrm>
        </p:spPr>
        <p:txBody>
          <a:bodyPr/>
          <a:lstStyle>
            <a:lvl1pPr>
              <a:defRPr sz="1400" b="1"/>
            </a:lvl1pPr>
          </a:lstStyle>
          <a:p>
            <a:fld id="{686F1816-B142-4E40-8BF6-E98541B6C12F}" type="slidenum">
              <a:rPr lang="en-US" smtClean="0"/>
              <a:pPr/>
              <a:t>‹#›</a:t>
            </a:fld>
            <a:endParaRPr lang="en-US" dirty="0"/>
          </a:p>
        </p:txBody>
      </p:sp>
    </p:spTree>
    <p:extLst>
      <p:ext uri="{BB962C8B-B14F-4D97-AF65-F5344CB8AC3E}">
        <p14:creationId xmlns:p14="http://schemas.microsoft.com/office/powerpoint/2010/main" val="119821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348CDA7-36AD-41CD-8B08-B696E266BF67}" type="datetime1">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391637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6BF93DE4-0241-4478-B29C-CA6A5886AF90}" type="datetime1">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2136435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44062C82-0D06-4498-A8DA-24658847FFB4}" type="datetime1">
              <a:rPr lang="en-US" smtClean="0"/>
              <a:pPr/>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96608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4A329B8B-09AF-402F-BBF7-3860ABFC1322}" type="datetime1">
              <a:rPr lang="en-US" smtClean="0"/>
              <a:pPr/>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199332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8E803-B113-460C-940C-D93E5339C5D7}" type="datetime1">
              <a:rPr lang="en-US" smtClean="0"/>
              <a:pPr/>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188230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C2F0121-505F-4A83-9548-D109581D3AE1}" type="datetime1">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215268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8DAC057-973E-41FD-A870-435D75C893D0}" type="datetime1">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F1816-B142-4E40-8BF6-E98541B6C12F}" type="slidenum">
              <a:rPr lang="en-US" smtClean="0"/>
              <a:pPr/>
              <a:t>‹#›</a:t>
            </a:fld>
            <a:endParaRPr lang="en-US"/>
          </a:p>
        </p:txBody>
      </p:sp>
    </p:spTree>
    <p:extLst>
      <p:ext uri="{BB962C8B-B14F-4D97-AF65-F5344CB8AC3E}">
        <p14:creationId xmlns:p14="http://schemas.microsoft.com/office/powerpoint/2010/main" val="4824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0F245-9673-4481-968C-49A6246FACDB}" type="datetime1">
              <a:rPr lang="en-US" smtClean="0"/>
              <a:pPr/>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F1816-B142-4E40-8BF6-E98541B6C12F}" type="slidenum">
              <a:rPr lang="en-US" smtClean="0"/>
              <a:pPr/>
              <a:t>‹#›</a:t>
            </a:fld>
            <a:endParaRPr lang="en-US"/>
          </a:p>
        </p:txBody>
      </p:sp>
    </p:spTree>
    <p:extLst>
      <p:ext uri="{BB962C8B-B14F-4D97-AF65-F5344CB8AC3E}">
        <p14:creationId xmlns:p14="http://schemas.microsoft.com/office/powerpoint/2010/main" val="4201311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Users\ptownes\AppData\Local\Microsoft\Windows\Temporary Internet Files\Content.Outlook\TNZZVBES\presentation background pic.jpg"/>
          <p:cNvPicPr>
            <a:picLocks noChangeAspect="1" noChangeArrowheads="1"/>
          </p:cNvPicPr>
          <p:nvPr/>
        </p:nvPicPr>
        <p:blipFill>
          <a:blip r:embed="rId3"/>
          <a:srcRect/>
          <a:stretch>
            <a:fillRect/>
          </a:stretch>
        </p:blipFill>
        <p:spPr bwMode="auto">
          <a:xfrm>
            <a:off x="0" y="-1"/>
            <a:ext cx="9143999" cy="3200393"/>
          </a:xfrm>
          <a:prstGeom prst="rect">
            <a:avLst/>
          </a:prstGeom>
          <a:noFill/>
        </p:spPr>
      </p:pic>
      <p:sp>
        <p:nvSpPr>
          <p:cNvPr id="10" name="Rectangle 9"/>
          <p:cNvSpPr/>
          <p:nvPr/>
        </p:nvSpPr>
        <p:spPr>
          <a:xfrm>
            <a:off x="0" y="3106566"/>
            <a:ext cx="9144000" cy="1516037"/>
          </a:xfrm>
          <a:prstGeom prst="rect">
            <a:avLst/>
          </a:prstGeom>
          <a:solidFill>
            <a:schemeClr val="bg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4556883"/>
            <a:ext cx="9144000" cy="2301117"/>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51979" y="3212164"/>
            <a:ext cx="6892019" cy="1333770"/>
          </a:xfrm>
        </p:spPr>
        <p:txBody>
          <a:bodyPr>
            <a:noAutofit/>
          </a:bodyPr>
          <a:lstStyle/>
          <a:p>
            <a:pPr>
              <a:spcBef>
                <a:spcPct val="50000"/>
              </a:spcBef>
            </a:pPr>
            <a:r>
              <a:rPr lang="en-GB" b="1" dirty="0" smtClean="0">
                <a:solidFill>
                  <a:srgbClr val="1E4164"/>
                </a:solidFill>
                <a:latin typeface="Calibri" pitchFamily="34" charset="0"/>
              </a:rPr>
              <a:t>Site </a:t>
            </a:r>
            <a:r>
              <a:rPr lang="en-GB" b="1" dirty="0">
                <a:solidFill>
                  <a:srgbClr val="1E4164"/>
                </a:solidFill>
                <a:latin typeface="Calibri" pitchFamily="34" charset="0"/>
              </a:rPr>
              <a:t>Alteration </a:t>
            </a:r>
            <a:r>
              <a:rPr lang="en-GB" b="1" dirty="0" smtClean="0">
                <a:solidFill>
                  <a:srgbClr val="1E4164"/>
                </a:solidFill>
                <a:latin typeface="Calibri" pitchFamily="34" charset="0"/>
              </a:rPr>
              <a:t/>
            </a:r>
            <a:br>
              <a:rPr lang="en-GB" b="1" dirty="0" smtClean="0">
                <a:solidFill>
                  <a:srgbClr val="1E4164"/>
                </a:solidFill>
                <a:latin typeface="Calibri" pitchFamily="34" charset="0"/>
              </a:rPr>
            </a:br>
            <a:r>
              <a:rPr lang="en-GB" b="1" dirty="0" smtClean="0">
                <a:solidFill>
                  <a:srgbClr val="1E4164"/>
                </a:solidFill>
                <a:latin typeface="Calibri" pitchFamily="34" charset="0"/>
              </a:rPr>
              <a:t>Permit Application</a:t>
            </a:r>
            <a:endParaRPr lang="en-US" dirty="0">
              <a:solidFill>
                <a:srgbClr val="1E4164"/>
              </a:solidFill>
              <a:latin typeface="Calibri" pitchFamily="34" charset="0"/>
            </a:endParaRPr>
          </a:p>
        </p:txBody>
      </p:sp>
      <p:sp>
        <p:nvSpPr>
          <p:cNvPr id="3" name="Subtitle 2"/>
          <p:cNvSpPr>
            <a:spLocks noGrp="1"/>
          </p:cNvSpPr>
          <p:nvPr>
            <p:ph type="subTitle" idx="1"/>
          </p:nvPr>
        </p:nvSpPr>
        <p:spPr>
          <a:xfrm>
            <a:off x="2931921" y="4689278"/>
            <a:ext cx="5520420" cy="1752600"/>
          </a:xfrm>
        </p:spPr>
        <p:txBody>
          <a:bodyPr>
            <a:normAutofit fontScale="92500"/>
          </a:bodyPr>
          <a:lstStyle/>
          <a:p>
            <a:r>
              <a:rPr lang="en-GB" b="1" dirty="0">
                <a:solidFill>
                  <a:schemeClr val="bg1"/>
                </a:solidFill>
                <a:latin typeface="Calibri" pitchFamily="34" charset="0"/>
              </a:rPr>
              <a:t>14204 Durham Regional Road 30, Town of Whitchurch-Stouffville </a:t>
            </a:r>
            <a:endParaRPr lang="en-GB" b="1" dirty="0" smtClean="0">
              <a:solidFill>
                <a:schemeClr val="bg1"/>
              </a:solidFill>
              <a:latin typeface="Calibri" pitchFamily="34" charset="0"/>
            </a:endParaRPr>
          </a:p>
          <a:p>
            <a:r>
              <a:rPr lang="en-GB" b="1" dirty="0" smtClean="0">
                <a:solidFill>
                  <a:schemeClr val="bg1"/>
                </a:solidFill>
                <a:latin typeface="Calibri" pitchFamily="34" charset="0"/>
              </a:rPr>
              <a:t>Lafarge </a:t>
            </a:r>
            <a:r>
              <a:rPr lang="en-GB" b="1" dirty="0">
                <a:solidFill>
                  <a:schemeClr val="bg1"/>
                </a:solidFill>
                <a:latin typeface="Calibri" pitchFamily="34" charset="0"/>
              </a:rPr>
              <a:t>Canada Inc.</a:t>
            </a:r>
            <a:endParaRPr lang="en-US" dirty="0">
              <a:solidFill>
                <a:schemeClr val="bg1">
                  <a:lumMod val="75000"/>
                </a:schemeClr>
              </a:solidFill>
            </a:endParaRPr>
          </a:p>
        </p:txBody>
      </p:sp>
      <p:sp>
        <p:nvSpPr>
          <p:cNvPr id="8" name="Subtitle 2"/>
          <p:cNvSpPr txBox="1">
            <a:spLocks/>
          </p:cNvSpPr>
          <p:nvPr/>
        </p:nvSpPr>
        <p:spPr>
          <a:xfrm>
            <a:off x="181439" y="6403112"/>
            <a:ext cx="5520420"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smtClean="0">
                <a:solidFill>
                  <a:schemeClr val="bg1">
                    <a:lumMod val="75000"/>
                  </a:schemeClr>
                </a:solidFill>
              </a:rPr>
              <a:t>March 29, 2023</a:t>
            </a:r>
            <a:endParaRPr lang="en-US" sz="2000" dirty="0">
              <a:solidFill>
                <a:schemeClr val="bg1">
                  <a:lumMod val="75000"/>
                </a:schemeClr>
              </a:solidFill>
            </a:endParaRPr>
          </a:p>
        </p:txBody>
      </p:sp>
      <p:sp>
        <p:nvSpPr>
          <p:cNvPr id="9" name="Subtitle 2"/>
          <p:cNvSpPr txBox="1">
            <a:spLocks/>
          </p:cNvSpPr>
          <p:nvPr/>
        </p:nvSpPr>
        <p:spPr>
          <a:xfrm>
            <a:off x="3623580" y="6403112"/>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2000" dirty="0" smtClean="0">
                <a:solidFill>
                  <a:schemeClr val="bg1">
                    <a:lumMod val="75000"/>
                  </a:schemeClr>
                </a:solidFill>
              </a:rPr>
              <a:t>Brian Zeman, President</a:t>
            </a:r>
            <a:endParaRPr lang="en-US" sz="2000" dirty="0">
              <a:solidFill>
                <a:schemeClr val="bg1">
                  <a:lumMod val="75000"/>
                </a:schemeClr>
              </a:solidFill>
            </a:endParaRPr>
          </a:p>
        </p:txBody>
      </p:sp>
      <p:pic>
        <p:nvPicPr>
          <p:cNvPr id="12" name="Picture 11" descr="MHBC Logo (White on Blu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1439" y="2853015"/>
            <a:ext cx="1828804" cy="2514605"/>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2416" y="180974"/>
            <a:ext cx="3434258" cy="1145083"/>
          </a:xfrm>
          <a:prstGeom prst="rect">
            <a:avLst/>
          </a:prstGeom>
          <a:ln w="38100">
            <a:noFill/>
          </a:ln>
        </p:spPr>
      </p:pic>
    </p:spTree>
    <p:extLst>
      <p:ext uri="{BB962C8B-B14F-4D97-AF65-F5344CB8AC3E}">
        <p14:creationId xmlns:p14="http://schemas.microsoft.com/office/powerpoint/2010/main" val="183077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0338"/>
            <a:ext cx="8229600" cy="1143000"/>
          </a:xfrm>
        </p:spPr>
        <p:txBody>
          <a:bodyPr/>
          <a:lstStyle/>
          <a:p>
            <a:r>
              <a:rPr lang="en-US" dirty="0" smtClean="0">
                <a:solidFill>
                  <a:srgbClr val="1E4164"/>
                </a:solidFill>
              </a:rPr>
              <a:t>SOIL ACCEPTANCE PROTOCOL</a:t>
            </a:r>
            <a:endParaRPr lang="en-US" dirty="0">
              <a:solidFill>
                <a:srgbClr val="1E4164"/>
              </a:solidFill>
            </a:endParaRPr>
          </a:p>
        </p:txBody>
      </p:sp>
      <p:sp>
        <p:nvSpPr>
          <p:cNvPr id="3" name="Content Placeholder 2"/>
          <p:cNvSpPr>
            <a:spLocks noGrp="1"/>
          </p:cNvSpPr>
          <p:nvPr>
            <p:ph idx="1"/>
          </p:nvPr>
        </p:nvSpPr>
        <p:spPr>
          <a:xfrm>
            <a:off x="457200" y="1323975"/>
            <a:ext cx="8229600" cy="4994267"/>
          </a:xfrm>
        </p:spPr>
        <p:txBody>
          <a:bodyPr>
            <a:normAutofit fontScale="92500"/>
          </a:bodyPr>
          <a:lstStyle/>
          <a:p>
            <a:pPr>
              <a:spcAft>
                <a:spcPts val="600"/>
              </a:spcAft>
            </a:pPr>
            <a:r>
              <a:rPr lang="en-US" sz="2800" dirty="0" smtClean="0"/>
              <a:t>Prior </a:t>
            </a:r>
            <a:r>
              <a:rPr lang="en-US" sz="2800" dirty="0"/>
              <a:t>to the acceptance of excess soils at the </a:t>
            </a:r>
            <a:r>
              <a:rPr lang="en-US" sz="2800" dirty="0" smtClean="0"/>
              <a:t>Site</a:t>
            </a:r>
            <a:r>
              <a:rPr lang="en-US" sz="2800" dirty="0"/>
              <a:t>, soil </a:t>
            </a:r>
            <a:r>
              <a:rPr lang="en-US" sz="2800" dirty="0" smtClean="0"/>
              <a:t>is tested at the source to confirm the required soil quality is met under </a:t>
            </a:r>
            <a:r>
              <a:rPr lang="en-US" sz="2800" dirty="0"/>
              <a:t>the direction of a Qualified Person (</a:t>
            </a:r>
            <a:r>
              <a:rPr lang="en-US" sz="2800" dirty="0" err="1"/>
              <a:t>QP</a:t>
            </a:r>
            <a:r>
              <a:rPr lang="en-US" sz="2800" dirty="0"/>
              <a:t>).  </a:t>
            </a:r>
            <a:endParaRPr lang="en-US" sz="2800" dirty="0" smtClean="0"/>
          </a:p>
          <a:p>
            <a:pPr>
              <a:spcAft>
                <a:spcPts val="600"/>
              </a:spcAft>
            </a:pPr>
            <a:r>
              <a:rPr lang="en-US" sz="2800" dirty="0" smtClean="0"/>
              <a:t>Once </a:t>
            </a:r>
            <a:r>
              <a:rPr lang="en-US" sz="2800" dirty="0"/>
              <a:t>the material has been deemed suitable to be accepted at the </a:t>
            </a:r>
            <a:r>
              <a:rPr lang="en-US" sz="2800" dirty="0" smtClean="0"/>
              <a:t>Site</a:t>
            </a:r>
            <a:r>
              <a:rPr lang="en-US" sz="2800" dirty="0"/>
              <a:t>, all loads of excess soil </a:t>
            </a:r>
            <a:r>
              <a:rPr lang="en-US" sz="2800" dirty="0" smtClean="0"/>
              <a:t>are </a:t>
            </a:r>
            <a:r>
              <a:rPr lang="en-US" sz="2800" dirty="0"/>
              <a:t>tracked </a:t>
            </a:r>
            <a:r>
              <a:rPr lang="en-US" sz="2800" dirty="0" smtClean="0"/>
              <a:t>to </a:t>
            </a:r>
            <a:r>
              <a:rPr lang="en-US" sz="2800" dirty="0"/>
              <a:t>ensure only pre-qualified material is transported to the </a:t>
            </a:r>
            <a:r>
              <a:rPr lang="en-US" sz="2800" dirty="0" smtClean="0"/>
              <a:t>Site</a:t>
            </a:r>
            <a:r>
              <a:rPr lang="en-US" sz="2800" dirty="0"/>
              <a:t>. </a:t>
            </a:r>
            <a:endParaRPr lang="en-US" sz="2800" dirty="0" smtClean="0"/>
          </a:p>
          <a:p>
            <a:pPr>
              <a:spcAft>
                <a:spcPts val="600"/>
              </a:spcAft>
            </a:pPr>
            <a:r>
              <a:rPr lang="en-US" sz="2800" dirty="0" smtClean="0"/>
              <a:t>All </a:t>
            </a:r>
            <a:r>
              <a:rPr lang="en-US" sz="2800" dirty="0"/>
              <a:t>inbound trucks must check in with onsite attendant, loads are inspected prior to dumping to verify pre-qualification standards are </a:t>
            </a:r>
            <a:r>
              <a:rPr lang="en-US" sz="2800" dirty="0" smtClean="0"/>
              <a:t>met and</a:t>
            </a:r>
            <a:r>
              <a:rPr lang="en-US" sz="2800" dirty="0"/>
              <a:t> </a:t>
            </a:r>
            <a:r>
              <a:rPr lang="en-US" sz="2800" dirty="0" smtClean="0"/>
              <a:t>verification </a:t>
            </a:r>
            <a:r>
              <a:rPr lang="en-US" sz="2800" dirty="0"/>
              <a:t>sampling </a:t>
            </a:r>
            <a:r>
              <a:rPr lang="en-US" sz="2800" dirty="0" smtClean="0"/>
              <a:t>is completed every </a:t>
            </a:r>
            <a:r>
              <a:rPr lang="en-US" sz="2800" dirty="0"/>
              <a:t>70 </a:t>
            </a:r>
            <a:r>
              <a:rPr lang="en-US" sz="2800" dirty="0" smtClean="0"/>
              <a:t>loads.</a:t>
            </a:r>
          </a:p>
          <a:p>
            <a:endParaRPr lang="en-CA" dirty="0"/>
          </a:p>
        </p:txBody>
      </p:sp>
      <p:sp>
        <p:nvSpPr>
          <p:cNvPr id="8" name="Slide Number Placeholder 7"/>
          <p:cNvSpPr>
            <a:spLocks noGrp="1"/>
          </p:cNvSpPr>
          <p:nvPr>
            <p:ph type="sldNum" sz="quarter" idx="12"/>
          </p:nvPr>
        </p:nvSpPr>
        <p:spPr/>
        <p:txBody>
          <a:bodyPr/>
          <a:lstStyle/>
          <a:p>
            <a:fld id="{686F1816-B142-4E40-8BF6-E98541B6C12F}" type="slidenum">
              <a:rPr lang="en-US" smtClean="0"/>
              <a:pPr/>
              <a:t>9</a:t>
            </a:fld>
            <a:endParaRPr lang="en-US"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76988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3188"/>
            <a:ext cx="8229600" cy="1143000"/>
          </a:xfrm>
        </p:spPr>
        <p:txBody>
          <a:bodyPr/>
          <a:lstStyle/>
          <a:p>
            <a:r>
              <a:rPr lang="en-US" dirty="0" smtClean="0">
                <a:solidFill>
                  <a:srgbClr val="1E4164"/>
                </a:solidFill>
              </a:rPr>
              <a:t>TRAFFIC</a:t>
            </a:r>
            <a:endParaRPr lang="en-US" dirty="0">
              <a:solidFill>
                <a:srgbClr val="1E4164"/>
              </a:solidFill>
            </a:endParaRPr>
          </a:p>
        </p:txBody>
      </p:sp>
      <p:sp>
        <p:nvSpPr>
          <p:cNvPr id="13" name="Content Placeholder 12"/>
          <p:cNvSpPr>
            <a:spLocks noGrp="1"/>
          </p:cNvSpPr>
          <p:nvPr>
            <p:ph sz="half" idx="2"/>
          </p:nvPr>
        </p:nvSpPr>
        <p:spPr>
          <a:xfrm>
            <a:off x="4362450" y="1420756"/>
            <a:ext cx="4681537" cy="4525963"/>
          </a:xfrm>
        </p:spPr>
        <p:txBody>
          <a:bodyPr>
            <a:normAutofit fontScale="92500" lnSpcReduction="20000"/>
          </a:bodyPr>
          <a:lstStyle/>
          <a:p>
            <a:pPr marL="180975" indent="-180975">
              <a:spcAft>
                <a:spcPts val="1200"/>
              </a:spcAft>
            </a:pPr>
            <a:r>
              <a:rPr lang="en-US" dirty="0"/>
              <a:t>Trucks entering the </a:t>
            </a:r>
            <a:r>
              <a:rPr lang="en-US" dirty="0" smtClean="0"/>
              <a:t>Site </a:t>
            </a:r>
            <a:r>
              <a:rPr lang="en-US" dirty="0"/>
              <a:t>would use the existing entrance to the Stouffville Pit on Regional Road 30.  </a:t>
            </a:r>
          </a:p>
          <a:p>
            <a:pPr marL="180975" indent="-180975">
              <a:spcAft>
                <a:spcPts val="1200"/>
              </a:spcAft>
            </a:pPr>
            <a:r>
              <a:rPr lang="en-US" dirty="0"/>
              <a:t>Trucks exiting the </a:t>
            </a:r>
            <a:r>
              <a:rPr lang="en-US" dirty="0" smtClean="0"/>
              <a:t>Site </a:t>
            </a:r>
            <a:r>
              <a:rPr lang="en-US" dirty="0"/>
              <a:t>would use a new exit onto Hillsdale </a:t>
            </a:r>
            <a:r>
              <a:rPr lang="en-US" dirty="0" smtClean="0"/>
              <a:t>Drive. </a:t>
            </a:r>
            <a:endParaRPr lang="en-US" dirty="0"/>
          </a:p>
          <a:p>
            <a:pPr marL="180975" indent="-180975">
              <a:spcAft>
                <a:spcPts val="1200"/>
              </a:spcAft>
            </a:pPr>
            <a:r>
              <a:rPr lang="en-US" dirty="0" smtClean="0"/>
              <a:t>Operations from 7:00 </a:t>
            </a:r>
            <a:r>
              <a:rPr lang="en-US" dirty="0"/>
              <a:t>am to 5:00 pm Monday to </a:t>
            </a:r>
            <a:r>
              <a:rPr lang="en-US" dirty="0" smtClean="0"/>
              <a:t>Friday.</a:t>
            </a:r>
          </a:p>
          <a:p>
            <a:pPr marL="180975" indent="-180975">
              <a:spcAft>
                <a:spcPts val="1200"/>
              </a:spcAft>
            </a:pPr>
            <a:r>
              <a:rPr lang="en-US" dirty="0" smtClean="0"/>
              <a:t>No </a:t>
            </a:r>
            <a:r>
              <a:rPr lang="en-US" dirty="0"/>
              <a:t>operations on weekends or statutory holidays.  </a:t>
            </a:r>
          </a:p>
          <a:p>
            <a:endParaRPr lang="en-CA" dirty="0"/>
          </a:p>
        </p:txBody>
      </p:sp>
      <p:sp>
        <p:nvSpPr>
          <p:cNvPr id="8" name="Slide Number Placeholder 7"/>
          <p:cNvSpPr>
            <a:spLocks noGrp="1"/>
          </p:cNvSpPr>
          <p:nvPr>
            <p:ph type="sldNum" sz="quarter" idx="12"/>
          </p:nvPr>
        </p:nvSpPr>
        <p:spPr>
          <a:xfrm>
            <a:off x="6910387" y="6520501"/>
            <a:ext cx="2133600" cy="365125"/>
          </a:xfrm>
        </p:spPr>
        <p:txBody>
          <a:bodyPr/>
          <a:lstStyle/>
          <a:p>
            <a:fld id="{686F1816-B142-4E40-8BF6-E98541B6C12F}" type="slidenum">
              <a:rPr lang="en-US" sz="1400" b="1" smtClean="0"/>
              <a:pPr/>
              <a:t>10</a:t>
            </a:fld>
            <a:endParaRPr lang="en-US" sz="14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59866"/>
            <a:ext cx="3699820" cy="4788000"/>
          </a:xfrm>
          <a:prstGeom prst="rect">
            <a:avLst/>
          </a:prstGeom>
          <a:ln w="19050">
            <a:solidFill>
              <a:schemeClr val="tx1"/>
            </a:solidFill>
          </a:ln>
        </p:spPr>
      </p:pic>
    </p:spTree>
    <p:extLst>
      <p:ext uri="{BB962C8B-B14F-4D97-AF65-F5344CB8AC3E}">
        <p14:creationId xmlns:p14="http://schemas.microsoft.com/office/powerpoint/2010/main" val="2154919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1E4164"/>
                </a:solidFill>
              </a:rPr>
              <a:t>TRUCK ROUTE – INBOUND</a:t>
            </a:r>
            <a:endParaRPr lang="en-US" dirty="0">
              <a:solidFill>
                <a:srgbClr val="1E4164"/>
              </a:solidFill>
            </a:endParaRPr>
          </a:p>
        </p:txBody>
      </p:sp>
      <p:sp>
        <p:nvSpPr>
          <p:cNvPr id="9" name="Content Placeholder 8"/>
          <p:cNvSpPr>
            <a:spLocks noGrp="1"/>
          </p:cNvSpPr>
          <p:nvPr>
            <p:ph sz="half" idx="2"/>
          </p:nvPr>
        </p:nvSpPr>
        <p:spPr>
          <a:xfrm>
            <a:off x="4400550" y="1521557"/>
            <a:ext cx="4378234" cy="4525963"/>
          </a:xfrm>
        </p:spPr>
        <p:txBody>
          <a:bodyPr>
            <a:noAutofit/>
          </a:bodyPr>
          <a:lstStyle/>
          <a:p>
            <a:pPr marL="180975" indent="-180975">
              <a:spcAft>
                <a:spcPts val="600"/>
              </a:spcAft>
            </a:pPr>
            <a:r>
              <a:rPr lang="en-US" sz="2600" dirty="0" smtClean="0"/>
              <a:t>Lafarge </a:t>
            </a:r>
            <a:r>
              <a:rPr lang="en-US" sz="2600" dirty="0"/>
              <a:t>has committed </a:t>
            </a:r>
            <a:r>
              <a:rPr lang="en-US" sz="2600" dirty="0" smtClean="0"/>
              <a:t>to install a left </a:t>
            </a:r>
            <a:r>
              <a:rPr lang="en-US" sz="2600" dirty="0"/>
              <a:t>turn lane into the existing Stouffville </a:t>
            </a:r>
            <a:r>
              <a:rPr lang="en-US" sz="2600" dirty="0" smtClean="0"/>
              <a:t>Pit.</a:t>
            </a:r>
          </a:p>
          <a:p>
            <a:pPr marL="180975" indent="-180975">
              <a:spcAft>
                <a:spcPts val="600"/>
              </a:spcAft>
            </a:pPr>
            <a:r>
              <a:rPr lang="en-US" sz="2600" dirty="0" smtClean="0"/>
              <a:t>The </a:t>
            </a:r>
            <a:r>
              <a:rPr lang="en-US" sz="2600" dirty="0"/>
              <a:t>construction of this left turn lane will require a traffic management plan to be approved by the Region of Durham and will ensure northbound and southbound traffic remains </a:t>
            </a:r>
            <a:r>
              <a:rPr lang="en-US" sz="2600" dirty="0" smtClean="0"/>
              <a:t>open. </a:t>
            </a:r>
            <a:endParaRPr lang="en-CA" sz="2600" dirty="0"/>
          </a:p>
        </p:txBody>
      </p:sp>
      <p:sp>
        <p:nvSpPr>
          <p:cNvPr id="8" name="Slide Number Placeholder 7"/>
          <p:cNvSpPr>
            <a:spLocks noGrp="1"/>
          </p:cNvSpPr>
          <p:nvPr>
            <p:ph type="sldNum" sz="quarter" idx="12"/>
          </p:nvPr>
        </p:nvSpPr>
        <p:spPr>
          <a:xfrm>
            <a:off x="6915150" y="6556076"/>
            <a:ext cx="2133600" cy="365125"/>
          </a:xfrm>
        </p:spPr>
        <p:txBody>
          <a:bodyPr/>
          <a:lstStyle/>
          <a:p>
            <a:fld id="{686F1816-B142-4E40-8BF6-E98541B6C12F}" type="slidenum">
              <a:rPr lang="en-US" sz="1400" b="1" smtClean="0"/>
              <a:pPr/>
              <a:t>11</a:t>
            </a:fld>
            <a:endParaRPr lang="en-US" sz="14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pic>
        <p:nvPicPr>
          <p:cNvPr id="1026" name="Picture 2" descr="image001"/>
          <p:cNvPicPr>
            <a:picLocks noChangeAspect="1" noChangeArrowheads="1"/>
          </p:cNvPicPr>
          <p:nvPr/>
        </p:nvPicPr>
        <p:blipFill rotWithShape="1">
          <a:blip r:embed="rId3">
            <a:extLst>
              <a:ext uri="{28A0092B-C50C-407E-A947-70E740481C1C}">
                <a14:useLocalDpi xmlns:a14="http://schemas.microsoft.com/office/drawing/2010/main"/>
              </a:ext>
            </a:extLst>
          </a:blip>
          <a:srcRect l="816" r="47297"/>
          <a:stretch/>
        </p:blipFill>
        <p:spPr bwMode="auto">
          <a:xfrm>
            <a:off x="352425" y="1535027"/>
            <a:ext cx="3797142" cy="4284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583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6988"/>
            <a:ext cx="8229600" cy="1143000"/>
          </a:xfrm>
        </p:spPr>
        <p:txBody>
          <a:bodyPr/>
          <a:lstStyle/>
          <a:p>
            <a:r>
              <a:rPr lang="en-US" dirty="0" smtClean="0">
                <a:solidFill>
                  <a:srgbClr val="1E4164"/>
                </a:solidFill>
              </a:rPr>
              <a:t>TRUCK ROUTE – OUTBOUND</a:t>
            </a:r>
            <a:endParaRPr lang="en-US" dirty="0">
              <a:solidFill>
                <a:srgbClr val="1E4164"/>
              </a:solidFill>
            </a:endParaRPr>
          </a:p>
        </p:txBody>
      </p:sp>
      <p:sp>
        <p:nvSpPr>
          <p:cNvPr id="8" name="Slide Number Placeholder 7"/>
          <p:cNvSpPr>
            <a:spLocks noGrp="1"/>
          </p:cNvSpPr>
          <p:nvPr>
            <p:ph type="sldNum" sz="quarter" idx="12"/>
          </p:nvPr>
        </p:nvSpPr>
        <p:spPr>
          <a:xfrm>
            <a:off x="7010400" y="6519388"/>
            <a:ext cx="2133600" cy="365125"/>
          </a:xfrm>
        </p:spPr>
        <p:txBody>
          <a:bodyPr/>
          <a:lstStyle/>
          <a:p>
            <a:fld id="{686F1816-B142-4E40-8BF6-E98541B6C12F}" type="slidenum">
              <a:rPr lang="en-US" sz="1400" b="1" smtClean="0"/>
              <a:pPr/>
              <a:t>12</a:t>
            </a:fld>
            <a:endParaRPr lang="en-US" sz="14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pic>
        <p:nvPicPr>
          <p:cNvPr id="2052" name="Picture 2" descr="image001"/>
          <p:cNvPicPr>
            <a:picLocks noChangeAspect="1" noChangeArrowheads="1"/>
          </p:cNvPicPr>
          <p:nvPr/>
        </p:nvPicPr>
        <p:blipFill rotWithShape="1">
          <a:blip r:embed="rId3">
            <a:extLst>
              <a:ext uri="{28A0092B-C50C-407E-A947-70E740481C1C}">
                <a14:useLocalDpi xmlns:a14="http://schemas.microsoft.com/office/drawing/2010/main"/>
              </a:ext>
            </a:extLst>
          </a:blip>
          <a:srcRect r="44945"/>
          <a:stretch/>
        </p:blipFill>
        <p:spPr bwMode="auto">
          <a:xfrm>
            <a:off x="479051" y="1450038"/>
            <a:ext cx="3949760" cy="4284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0" y="1286264"/>
            <a:ext cx="4124685" cy="2062103"/>
          </a:xfrm>
          <a:prstGeom prst="rect">
            <a:avLst/>
          </a:prstGeom>
          <a:noFill/>
        </p:spPr>
        <p:txBody>
          <a:bodyPr wrap="square" rtlCol="0">
            <a:spAutoFit/>
          </a:bodyPr>
          <a:lstStyle/>
          <a:p>
            <a:pPr marL="266700" indent="-266700">
              <a:buFont typeface="Arial" panose="020B0604020202020204" pitchFamily="34" charset="0"/>
              <a:buChar char="•"/>
            </a:pPr>
            <a:r>
              <a:rPr lang="en-US" sz="3200" dirty="0" smtClean="0"/>
              <a:t>All trucks exiting the Site will go south on Regional Road 30 (York Durham Line).</a:t>
            </a:r>
            <a:endParaRPr lang="en-CA" sz="3200" dirty="0"/>
          </a:p>
        </p:txBody>
      </p:sp>
    </p:spTree>
    <p:extLst>
      <p:ext uri="{BB962C8B-B14F-4D97-AF65-F5344CB8AC3E}">
        <p14:creationId xmlns:p14="http://schemas.microsoft.com/office/powerpoint/2010/main" val="2192820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solidFill>
                  <a:srgbClr val="1E4164"/>
                </a:solidFill>
              </a:rPr>
              <a:t>PROTECTION OF GROUNDWATER</a:t>
            </a:r>
            <a:endParaRPr lang="en-US" dirty="0">
              <a:solidFill>
                <a:srgbClr val="1E4164"/>
              </a:solidFill>
            </a:endParaRPr>
          </a:p>
        </p:txBody>
      </p:sp>
      <p:sp>
        <p:nvSpPr>
          <p:cNvPr id="9" name="Content Placeholder 8"/>
          <p:cNvSpPr>
            <a:spLocks noGrp="1"/>
          </p:cNvSpPr>
          <p:nvPr>
            <p:ph sz="half" idx="2"/>
          </p:nvPr>
        </p:nvSpPr>
        <p:spPr>
          <a:xfrm>
            <a:off x="5257800" y="1768669"/>
            <a:ext cx="3724275" cy="4525963"/>
          </a:xfrm>
        </p:spPr>
        <p:txBody>
          <a:bodyPr>
            <a:normAutofit fontScale="77500" lnSpcReduction="20000"/>
          </a:bodyPr>
          <a:lstStyle/>
          <a:p>
            <a:pPr marL="180975" indent="-180975">
              <a:spcAft>
                <a:spcPts val="600"/>
              </a:spcAft>
            </a:pPr>
            <a:r>
              <a:rPr lang="en-US" sz="3100" dirty="0"/>
              <a:t>Operations are above the water </a:t>
            </a:r>
            <a:r>
              <a:rPr lang="en-US" sz="3100" dirty="0" smtClean="0"/>
              <a:t>table. </a:t>
            </a:r>
          </a:p>
          <a:p>
            <a:pPr marL="180975" indent="-180975">
              <a:spcAft>
                <a:spcPts val="600"/>
              </a:spcAft>
            </a:pPr>
            <a:r>
              <a:rPr lang="en-US" sz="3100" dirty="0" smtClean="0"/>
              <a:t>Site is located outside of a wellhead protection area. </a:t>
            </a:r>
          </a:p>
          <a:p>
            <a:pPr marL="180975" indent="-180975">
              <a:spcAft>
                <a:spcPts val="600"/>
              </a:spcAft>
            </a:pPr>
            <a:r>
              <a:rPr lang="en-US" sz="3100" dirty="0" smtClean="0"/>
              <a:t>All soil brought on-site will be to a quality to protect groundwater resources. </a:t>
            </a:r>
            <a:endParaRPr lang="en-US" sz="3100" dirty="0"/>
          </a:p>
          <a:p>
            <a:pPr marL="180975" indent="-180975">
              <a:spcAft>
                <a:spcPts val="600"/>
              </a:spcAft>
            </a:pPr>
            <a:r>
              <a:rPr lang="en-US" sz="3100" dirty="0" smtClean="0"/>
              <a:t>4 </a:t>
            </a:r>
            <a:r>
              <a:rPr lang="en-US" sz="3100" dirty="0"/>
              <a:t>groundwater monitoring wells and semi annual groundwater quality testing. </a:t>
            </a:r>
          </a:p>
          <a:p>
            <a:endParaRPr lang="en-CA" dirty="0"/>
          </a:p>
        </p:txBody>
      </p:sp>
      <p:sp>
        <p:nvSpPr>
          <p:cNvPr id="8" name="Slide Number Placeholder 7"/>
          <p:cNvSpPr>
            <a:spLocks noGrp="1"/>
          </p:cNvSpPr>
          <p:nvPr>
            <p:ph type="sldNum" sz="quarter" idx="12"/>
          </p:nvPr>
        </p:nvSpPr>
        <p:spPr>
          <a:xfrm>
            <a:off x="6924675" y="6520501"/>
            <a:ext cx="2133600" cy="365125"/>
          </a:xfrm>
        </p:spPr>
        <p:txBody>
          <a:bodyPr/>
          <a:lstStyle/>
          <a:p>
            <a:fld id="{686F1816-B142-4E40-8BF6-E98541B6C12F}" type="slidenum">
              <a:rPr lang="en-US" sz="1400" b="1" smtClean="0"/>
              <a:pPr/>
              <a:t>13</a:t>
            </a:fld>
            <a:endParaRPr lang="en-US" sz="14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11" name="AutoShape 3" descr="data:image/png;base64,iVBORw0KGgoAAAANSUhEUgAAAbkAAAFACAYAAAAhyQL5AAAgAElEQVR4nHS9y49s25be9RvztR6RmXvvc+4tux6UKAkKuwNGVcgNkOiA+AeAniVoGYTkBl06biGgTxMhELJAlLF4SQaEC1sWwgJhhAGX7KKE6roe95x7zt47MyLWWvM1aIwZkbnvrcqt3PmIiBUrZsw1vvF94xsj5b/7zX9HQ4jEGEB48yGICKLjR/3ipvvtdpsigKqCNpxLdIT/7D/9q/wn//H/xD/+a7+CRAXx+BjoqtTWUJSuHb0dRoSuSu/djoUdVwQcggho67TS6LUTfCCFhHOO1pTWOy/nM9d9Y1kWTqeVlAKqHScKotAV6Y4gEdHAfjn4/icfyblQewcnVG34GJimRAge6KhWUow8PT3QaqM3ZZwigru/ps8vz+Ady+lESBHo+CB47+7r+/j+HTUXFOitUWuh946I4JwjeE8IEecE7UrOhU8fPyHieHx4ZF1Xem+0Vmi94hwoHUEQHOCgCa0pvUPrGbwyzYF5ShwIWhI/2c989+7f4puv/kl+6Xf+PN/8qf+AX5W/xb/xF/4pevkBOgVCP+i90bsHcagDpNtrkYgXj2sFt7/wH/17/xrPv/93+cWf+4qX8453ERwoDSce7yOlZM7nT3z48Ihq5XK5jP3jCT7Rm+PYMyU3aq2AUvPO08PKV+8fiQJ53/B0lnlmmidyLTy/XDhfN0pR0rQyzyvi7L3DdVor5COzbTu9VVJMPD6sxBjwTuitUvNBSpF1XXHO8fn5TGtKTDMxJtI04ZxwuV7ZtisiEILHOXj34T2tKx8/vXC+HMQ44cUDkKLDO8V7SDHinTClhGrn8+dP4AQVAQEXAl2Frg3RjhNwKvQK5ajsewYF7x2qjXlNrKcVHz3PlzNbrjQ8iqfkxrEfoPD0uPKDrz/w8LjiUD4/fyQfO611aqk8PjyyLAu9Kdu2s103AOZ5YZomaq2UUsAnVOC6XbnsV1xw+BRAO/ROCoHkPVOMxBCIIRC8t318HPTe2Y+DXCshRWrr5FpRUaaUxjXS6dqpJaPamVLkdFrRWuljT7jgQQQFpClzmqB28nbQSyeXSkeYloXHpydiCpTeyCWz5QMVwflIax1xntaB1plEeIiRyTu0FWo+qL3jYuT09Agq9G7XVe3KdmRetp2mwrye+Mm3P+HYM8556JDixDTPuOTBg0sBFWUvB6LOPnFMYebnf/jzfP31D6HDD3/wQ9b1xL4ffPz4PT/60Y/49PkjrTe7prRbfBQQERRFR9y0OAzK+KpfhG3E/vsjP3Tc+Y+5+b7myCsk9Pt3AxPEjqN9HEscTt4cUbnHdxRCCIQYAai1odrxzuNE6K1TckF7JwW7NoPzeHEEH/AiOO+R4JDg2LYNEZhjJInnNE34P/ev/HN/0TmH9/6PBrk/5oXaly+/IuCco9ZOiI4jd/7Kf/HX+RO/8IGmBbyzRdEBEAIqas/jHDi7Xd8c74vzAbzzpDgxzzMpJrwL9zs677hcLpxfnlFV5nlmmWe8E5wTZCy8IMQwkUKCDsee729uSIHe7SKbpsS79++I0YIVTokpsm0bJWdaa5Qjs20b+7FTW+XIB+Icznt6a/TeiNETY0DGpnQucBwZ26SCE1v/+0ZQW8e3icWnz5/J+cA5j3PONrnoSBQMEFpvaFe0QSmN7bKzXXa8d/gQ8MEzTYlehW3P+HqB8nf4/uf+VT5891dY9t+k/b3/gW9+6+/zq7/+6/RDkTRR1YMKwSlIATL0QmmdtDyxeOV//Ev/Nn/4W/8bp+jZcycr7LnQa0U71NwouZJzptbCx4/fU0phnmd8CDgJqDoLzEejVkXEM88L4hxPT0+sy8rlfObHf/iHPH9+preOC55SKz4E5nmltc48r3x4/4FlWWm1ELwboAKighN7b15eznz69MzHj5+4njfSvDBPC73Dthe27aABIUXmdSGkQC6Zj5++t7WcJ+I0Ma0reE9TUDGwzkchuMBpXZlSZJkT85SQceGCXeitd7z3NO3U3hHv2I+Dy/VKzpnrduU4MseeOb9cuV42juPAe8fXX33Ae0eaEtM8W5rjI7hA7UKcZqbJ1u+67wYcNXPZLnz77Tds+4b3kRRntn3nyAVwlmCJx/mA8x4wYP/06TNNHS4E4jQRpgTOUVob17SSjwza70mvjP0MEEPk2A9CCCzrCkDrnW3fqbUyLwspRWKKhBiJ0XPkg+fPn9muF1JKOCe01nDeUWsBlKfHB5wI2hoeYZ5mamuUUu/3neaZEIMlsa3ifSCEaEHWBzvfVtFcca1zmiYe1wei9+Qj83I+k0uhtmaJSojkVim9U3sDJ0zzjOJY1oXT6QFVKLVQSqG2StOO8w7x7v6+o9B7t2vee1KKPDw8IM4jInhxiAiX64VjP+hqj5MRKGTcbvvp9jtLd0X+iM83EfUVml6/ud3vj/vQV6R882ABBB2JvsWhfj9y753e+iuAutcH6+06aM3WQcaxeqfVZnvICd6N16mGBF78LR+i9UauhVwLR94JIbAuM8E5Ws6EW2DtvSHjQH8kxnzxSnWc4GuKILar6V1RHDkfvP/wBMB123m/nlDFmJtC7zpArt8PoCKW1Y9MxM7FGUjdsoGu9NbpvY/f+cFgLMNyzi7S3jvHfjClxDTZZkYUd2OnvaM0hE5wUOj0elBKRx1M88Q6R9Y54tzEljz7vpNzIcbE/GAgeewH18uVbdvJ+aDWQu32RosXQgyEKExTsoAjQuMVzHQwV+E18+p02nHQu21Y7wOPT0/0pngfyKXRtaLagIaIMk0T3jl6A22WEeVcKdmy5NnZZnlph2WOHlY/schH1m/+RX70c3+eX/7mL3J1V/6/33rmN/79f5N/+l/+C/xDD3+GOSZqKzSglwUXIj4A52/53b/z3/K3/8Z/w9/+G/8lp6CUdcWnSIgBbY3LnqmlICi1VkLwfPX1O5x0lE6tSoyRUhv7tlOK4iQg3qOqlK50HLkpW25UPH5a8HTSaWVaF3xwxJgQMbaZS+M4rszLDFIpNeO8ECPEOBvz7krNhZwzJWe888zTQppXtHcu2wvzeiLGiAIvL88458g1czmuVFGqg+QA8bycn3FiGXmYPfU4yMeVfFwQOj5ADI4QgoHtuG66KogQp8S6rDjviWlmWRZqzbRizM2pZ54ZWS3E4NlLZj1Nlphp47pfyK3j4sy8xJE0GOv2IbDvB71XYvR8+OoHoIo2RVxgXhK1FJ4/P6MK0zTjvbMALQ1BmJeZz8+fOfLOtM7EKTGlCE7prSEoISWcQOmdchyUVkkhmpLRlTBFYkyEGFndyvP5TNMGwLoszHNCnOPYdyrCOp/wEnAixDATg6f7RqMbQ/KWsCUfQBytV1o9mOeJeVlMC/KO49jQIgYuzhIDxJOPgxgj3kdonbIfnLedKIIXA9Qbe3l+OTPNxdiGCNecOUrjqJXalcu28/DwyDytCKbCvHt6R5omLvvGduz0phjBd2O/gmAxcd93rteND++g1UotlRQnYkiclgfO84V2bYzgCCqvebCMzztyyUg07pzE4s39e/0C3H4mxL/5Rl9/GrFa7w/ScfsI2QMHXg+obx/6hUrHHWtu7A8YbNR+54Mn+mBMz3kT4popVk070sWShpFJ3ZLGoxxcd0cSR9sOwo3B6QAXcQYs8tMneM8d3uiXb1b4tpBdO+BorfGLv/Tz/Imf/8B+HCBPOGdypPZBt+8LON6JcRA3jnkDtjvDaYMCd5MIUUP2rkobCzjPCyFEQ//gXp9HAXUm/zhbzN4L2irBKXNyOAlUtcwvTh7vOvm4GnPqFixqs4uk1o72fM/IYgzUVpmmZDKkWgBXOsduTGKZF5x37NdMLQ2JYyPeAH+sZmtqjKdVelcD1XmGOIJOKbRmwKFaR+BKRO8Rh8kvBZSDWhu1F9R1xAmawAdIzuGjwy+VP/n973P6pf+Z//Mf+1/In/8a8fNfYv7xJ/7mv/vn+PV//T/kT/7aP8Pj2kmHwFT50d/73/l//4+/xV/7r3+D7373t/nB48ziHdu2AwcPLpDrzvW6U2tDRJiCSQu9VfbrhgsecQFVk1VLVY7B4nwQQoj44C1znWbUeY7W6eKZTw8EB36aqNqptZBrRlVQGr1nrltBfCMmIUq4XwS1NpzA5BIyz2zbzn5XMjz7flCrrbuMPYjAFCPiHRKEVR+Q4GlOyNJwvVB6oZdOlcIcEikKXoYq0DtdK7UJYagCpTa6QkoJnNBNSWdOE3Vktc55XJqGIqD4EAhTNJnGebyHEBy1V2pvOA9OoPdM7QXUI2IMvrVKLmWwK2GZLXjQwUkgHwfX607JmdPphDihlErOByKWrC3LQu1KroWSd0LyLJMlGUfJ0E1aNInZkhvVjvaKVwcovUFDCdqY55nTuhCCp9Zq+7cDvZvU5xLTw4Sulum/xhpFpA2WqaaeBMFjzDDvmcfHR2JM1N4t8GUDXGN2wUoOqpTSiNEYIqitaxJKrZwvV2L0+BjxIXA9v+CCx/lM7Uppjdb7kPMV1WZMNHpa7SzrwpRmvA9U7TTtHLVQj0KcEs55C+rOJL1aG9u+se0HbokjvgneRdb1gWV54Th2qjZQEwlvuHbnRu6V7dyA5BZYVBTRV3LyBg/vsV7fxvW3kud4Fnn7bK+5+usDviBJA7xU7tefMTxw4hBvWIPYzzepVVVx4okhWPIuDhGLwX4kDzcG11uzZfIGHK032lHR3lhCNCbng399EfIGyt6g8ZdQL3eAewt4ihiaq9XZYkqUppwejO3oqCP0QUFvurHcs5Lb88v9Rd/+aVe0N9PP38qo3cCkD6BTTKJ03uO8GBjUOgKtJSAyFl/UNqWTzjx5lskjfrHsmk7TRmmFy8tG7Zh0ExLOBXpXtm1Du+IQgnOkGI0pxkBtje3YkV5RlFIKx35Q5oLznpeXMwKWnXh7fbVW2yDO3V+TItTeKdsO4u1iacZkRTwhOFQ9x94ouVh9zI0AGLxJO9qoR0bFZNPlNONjwNGRHpB94vceIf3BX+Uflv+LtjyhX/8TfJR3fN//Jf7+f/WRr3/zL/PLX/0+Pzx9wze/8zv8+B/8Ntfzd6x74fHnFpxEkEApnVKU62WjVqt/TfPCelqJ3pnEWTPX65V5XYgpoThKUfZcOWqntEZpB6cQiClQSyYGT2uNmjPedB1wkGujXg5CMHmj145zEXHO1r0WpjmS5hnotFpBFC+m6dfasXprp3W4bJc3Fyb0fSeXzDQllnUeF7Dj/RwpqlQMwEotOO8o+045rrhlZYqJ07LgvbGLUjO9d3wI1NqpXY35LSsqUIrVDC3YVTumkxEIFZWORI+oGKNWBRw5Z1MknLCcViQXPj2fuVwOYpxZ50dSiHbdjeund7hcduZpYppWRDyX62een884Jzw+ekQcIYBqpA7Jd14m5nni0/OzJRWtgSrBe0oVSzh6x3uHxGDnL1Z+6CPsbvWAbOwdMfbm/cyxH9RSOQ6T9mrtnE4npjjk47aTj0wphdYbLgj4ihPF42gKwXviNKGtgyq1ZGrvdLEMv45YENTqg6V1vA9s1wuKKTzzFFl9hNbstWCqQpgSPiXwjj7AJLqAj4LmgldlXU84YLteKaXwcHrCez+SVbumr9edqp0PcRpMzpJ4wQhAzoXL5cKSVova6nAIy7yyLivny5ma9zs6dX1VgfRtAe4Wq0dScwMdFX0DVV/QLPtpPF5fQ7sRl6GE3Y/2Vvoccf8tZFh478PT8YbZjRtV3j73K5bcsOHmT7iBX6tlxFt3xyCTQQ3kRB0SbiWAgmqzGu6RCSkl00IH5bzTnrc8+FZAe/P/25MyvDFG5pxHFY58cHo48c//C/8s//lv/PekONM4EGfWCJoY6zBLyWt+cNeOb/+4sz+HSXe9dfbtAATv/L0GZgcc2nBp5FLuGeCU4l37jSnh6HgFcZElekLwpCnggiOXg+t+5eV6JedCOQoSJuaQiFNCFLR1y0oU/HgP42T1hC3v1F4IYoYYcY4+ag9OHJfzhWWe6V0J3lFa53K54rwnjKxxXhbEWb3p5eXM+bqR0kSKESeOOUWWeQJtXJyjlkyWSoqOo+y0roToEN/ptZGzGQyST4RRA8vbwafvv6EenWcEpt+lXTzbt/8rSa/8ov+a88NE2B2X7+DSPeTI6gPp6StyKmi15CPnxrLMnM8vPH++MKWE94HT8sjD+sB2faHXSgyeOc00hFIV5+09345MrhW8w6F4rwTf6bnQc6YcFgTnaUZ7p4hSgpAm4eHhgSklY4RHxaSgmxmoI9nWwvvI+3cnpjSTj8q3P/7O6jqid1B+eHxkWVbOL8/kYslRqZmujaNkGsq7rz8QvRCcp/VGOQ48EETozowmKTmmZLVQVUdST86FIxdyrXQgxkiYZmoppMlTcubbb7/FO896WlnmlVIrLnjS2BOX85Xnzy9cLxdaK0wp8PTukdPDSowzRxXKoWzXgltnmDw+JtbFU0Kg9wojmGqH2iyR3PdCKY3WKh/dRz58eM9XX31FCJ7z+WWoFRHRzjIllI62xrHt+GTlgFIapTXSlAjxNdHy4ox5NJPaHGY2EGfg7sVYWGlWt902UyBSmBEq+144j2vxctnIJRPnAE6Z58hX7x/xITBNkeQ8up64nM8c+bCgMkxfKUWmacKJqQe+VDOrPT9Tu7LOC+/en/DiiCkBgy1ox8fEV19/zZF3am/4YQ5ThKZKU5imxJEPXp7P5FxYlxNpivTdktjzy5lPHz/REeZpZV291eKdu8u9rXeOI9NVR2x0OOeYppllPpHSxJ6PobYZcKJqjHmYUV6Z3C2CfvlxlwgHsKq+xv4bBLwFJb3/xzC5vEWDN6zwNYij2u51OD/ASmTE/jd1P8XY5e3DDUVPxGp5tdY7qXk1Oo7X4SwB0Js3oZsS6ZwpQHvNVKvRhbFAt+Kf3Rm+zAC+WCFuC3tbgG4nK4ILDq0d7yN73vn5X/hgTsAuHNUcd8IwgthbyNszv/9maM4o0EzLcc50/e268c033xJ8YJoWpuGyiymCGHsx16I5F7V3YojDlGGZjxMxl1vwRG8OORGTF73rxCCsUwBmQkqoi8Qp3YvV6gzknJpEJOh9sVuveM8oRAvgcUNTVoyJ1VrZrhtyEmKMJluJs5fbO9IVJzoApHAcmVo7bTKwyjGYAcEZ4NbaESoonM9nUkrM68wH/zRMLhBi4OX5hRgMSC/7zjcfL2g9CD6w8B7XlcWvOLfyWRpzd4Td0xzEkMh159iulJzZc0PCRIgTLjaojRgCfVqYp9lYSWmcz1eicyzriWmO4DwfX555/vyCeM/T+3cspxNxMsft5B30xuX5e3re8bdVVE/LmWVemOaJaY6sa6BrZtvzyIaF63Wnd+Xp3TtCcIgo+7azbxfWdWJdKo7A09MDIkJtjet2ZXlYLOBoxQVHnKLJ2+LGxePY9o0/+L3fI06J+bQgTjiuV+aYWKaJsMz2WudImiIiYrXR42Dbd/a9ID6AC4Ph2PZ2IjgfxpoVzi9nUyB8oPaGHoWqQseRlhO1wefPH6ntwMWEusBeGsdREYk8nN4zTyuqwr4daK+UYk7ZmwHq2AsiB6fl8S6Lp2H6qK3x7bffmDoyTYRg0utxvaDAMk3DbKMEF/BzwIdIo5ms623NYoxMKZpUXRu1HGhtuK6UWqmt2PWHg6bkPVNyIaWZ7XpwOR9c98xl23E+UrsjV8jXzPIwk6aVrg7nPK0rWz6gVlOTYiCmiE+Jo1Wcc3jnKUelSgOE7TiY5xkFvAtD1lSWyRLKXAp7PjhawUV7jpuEu66O2roZHdKEc46jHSN2wo9//Id8//1HeofPL2dezleOUnAh8vnTM8FH1mU1M5Ka6UK7Gsi1N1AijhSSOV3TjMjLiMoOtA6fwwC5uztSBnmw+8kXIXz8LIIMhayPcsyNYNxj8gjyencK6s8YU+7KHF8+Rwjujn535W4wtLePvT+GW53OALhVM9KlGInR1ldbpze15KN3wyztNK3m7/BAMNXQO4fTieCc0LsDuumjJjzyU6f85UndX9QNUl81Wru5Y0aZxp/5tT9Fa5VPHz/j007wVpcI3qSX+yHe5AZ2Hjfpc2QaY+O0YQNuvQ3CudHpuOiYwmS1niZk7YThakzBNns9Muoc3gc8SvKeFD3ROTN2ijkVVfqQbwUXJ1JTukRwFqB7bbSuCP1eShw+IRQlesEtiWWdULUCc+9QSx0bonMcO/u+gShPT088PD7StVOq6fxwayeworuZN4TgPd4JKZo124mBV49xJA4Gkl07aTKgK8VkmlYapVarB6Fc9p3tOEArs0ApB55E9PNggQdeIRGNGRW7iKIP+ORQKkU9bdRKu+pwiE2kNL3KrfuOzJHFJwvirbFvB/t+4GMg54KPiZBMulmnQNmu+KacTg947Wjt7Htj2w56CAS/EoI9trZ97Evhctk59oJzAecD67rgPMPZWSjl4NgPTssD63JimmdLerywHwfHcVBKRkTxXpjShHee3jspJWpv7C87OtZ9mqzW+rAsLCkRnMM7axWIKeKcBXtLXtRMQxiTcc6bG/h8BoUYA8EHGM46y4h1sNLG+XIBFYKfmJaVU604L2aiwLNv9t46F1mWhBNv0mgugBm1BAsMTmw/tmaAP00T754eQJR8bFyvF0rJ9wRMR0ng7ob1noZSuxKmhHhP0k5Fqb3dJT3nI+ICrTW2LbNfLeFJPqC1o7XSxJJQ5yPTpCCBEBKlNrYjc942cqnMMTGdVvycqD0Px2ui1MLzy0HQjlclCMNNq+b0nq1lyBzMjprbSOQZrsuE896Sx+tOUCE7obXKkTNHPjhaJRJNEl3We3yUUa7wN8ezdh4fTsSY7jXprh3nIEVvSXDr7JcL2zxbbApxxFKLH7WWIW8343IiqDjmyVzl3nu0DSLinLUz8VpyekvH5P6Lm8x4i8+jyiZCSvEet1vrX4DWq6D3JQaI3t0UdyC8r4i8gtVbyLy78RmgrrdzYEiTowZ+e55uhqbmzGx0uyZkKJaGBYVSrAbdaYQ5kPyNMFj5KFjBdLgi9RW0blrq2xOz+7XX/gcnb187qgxkVUqpuNh4937lh19/zaePn/m5X1zMXdMd6qzXpA9mdXPamHVeh0xpxdobyHX6kIwaD08nCxytUbVwlJ3UElOccVHwOHwwaS75QG/WXxJcMEeOdlTESGKt1tOTItFF8B51HvURaR3X1XqPxNFuwKwdFcWp3lVinBKcWD+VH6y2C4qnFgMZ2wzNpKHe2HbPss6sJ3s9vhoQ1dpwCtG7+yetorVYgFtm6z+6gXkwc0WtlWmb7fvWLPBGCxjHcaClUkplOw6OcpDmSPAzwQm9Z/pwlzqZSWGil05PxXqj9isiSoqJNCXEK9ejsB/V1lcBTBqqvSPOUbvSe+V6NLQXvIfaG8e+k0IgxMSx70RVQoqE4AkiqIOwJH7uw3smD/vl4CffPXN92bhezsQYcK5T6obzJvOU0qxoL4EQA/tuPXEhCDpqF602traZC1WhaR/y7c22XI2hOzf24zAwVSWIY12W0ddmDtxlWZhiGjVHE+3nyRherY3eK7WYsrEsjlKhtD6Aq3Mc5vDUboFinieCv5lTKq1kwhRJMXCUTCmKdkcMkcfHd8zzBFj9sfWGYhJpCJFWLevtaq5i63fLaO8InWWZ6BWO/cqcHjmtKyEIn7Wy7VdCSKzrCe8TzkdCCDzMZghqvVF6ZQ4enEOdI2DBeDsyuTW0C70Ie67s25Xz8wt530neMaeJ6BxaG5VOSxbEY1oQ32lq5qtL3sm94KaEzIG0zEwOaj2stcfpaymgVUKHALgHR1MznfRR0qjO9sB128mlgHOEZK8n+ABdKdpRxK6Vu0lCSMO7MEVLakRgz9nkQjG5sY0SxrJOPDw8sswz+36wH9lUoxg5X65cLhvaKvvlzJIifl2tjxfovZo0vm/UkpFpudfOYows82yq1DBxeBeGY/EtoHGLSF98+1qN6oP96dj7ZgLpfTCo3tCmd9PeTS68A94w+Ym8+jDegoC6wTNv9cYhK96kTlCkQdOGKPfeYO/86zFGjU/VnKaHKt7VkfRbUtHedgMM8tBH+URM9CP5QLAM/Ev0ftVdv5QrTZrVez+DfwuCg3K32u/3O46N9Wnm3Yf3fPvddzw+PLBvffhMOq0ptRmh9kMOMjpsNb47+N4yFFFzCkrn9HS6B4LjODjKBmel05imyXpiAO2dPe/UbLJITAlEjM20Tq1Cr5WUIifvSGHCiSOIp0uhu3bv1+iAE8VFQUIyMaB3ZNQ0nRfEC2mO+OAordCbyZVZoGTLToJ3OC/AqAHWQqwF771JXE7Ix0Edqx+dY0mRkjP12Gje0Wui9GrZnp9Jox9Kjsy8LGzbxmXbQRzLupKmCXVCd5lCp+WOC46nh0dSnFGF88uZ/dg59gu5ZeYQmcb5ddVRuC84dxCCx/tkskrro0A9tNtuNdkQrXG4qVL3g8slI9osCMfA6XQC5zhfLsMmPBGcQK8YClVo2XrlpkDy1k6yHzvX6wvTEjg9nFAazy8v7MfB07v3zPOKG5ngp4/fwWgoVjX3ba2F8/nCvh8WwKbE6XSiNcsWY7SM3Q+wabURYxy3O54en1CBtEzM04R25fzywn69kkIYBiDh8+fPvDw/gwin04P1eYm34Jcz+TiYppmnp0e8C7RqBiXtyn7svJw/o6KcHk48PD3xeDpRJ8iH7d15Mnt5Lgc5V+sb9J4QAzEGVKu1egCi3VyEomgrCI73755Ahd/70e/x8vyJGISHJzvPDx8+mGM3JOow9DgXyKUSxaz4CqSYqCNh9KNH78gdqoFr642SM9t2UA5lTg/kfefT5cK7hwda6aOm3RCn98RWnOP7z5/5dH4hTBNPD49IFFro+NFn1Wl0HPOUiFOk7wfHy4XtulNzJcwTPka2Ld+1qa7K5XJBvMPHyOU4ODWrG9GtFefYNuqR8c6xzFnp/jwAACAASURBVIu1wwjkWkg+mpLhHSlOZmhpBrL7kbkZXrbreciA1tPjRPEOPEoQi3FaDlo5QG2ghTELaws6jo1SD5CbsqbEYA7XKU3DyNLAeeqov71lHG8j99sWAkZZKTgzvVhz/o5ixp2bpGtmv9eDfeF+vOPZG6lRX59CutXabz1+DIwRcfhgYFZ19PTSrQbqgzFUtXKOondF7eZQbtIgmgrivb+XqFqdyOUYbU511PLMEJXmmfDW6fi6PPo2D3gVL9/c7wtV9gu914qLIUabTlIrf/pP/yP833/5/+GXfvkdISSTBbutvvdmPLF+sCHTDLflcNC+asVO8NETicRpZDNOad1zlEaumZB364lKY+Oo2OOtcGavRnQYVAwk835w5EKpjXW9TRQYbQmDT/dujkucST53J5OaOcEJdvGJErwQo7OGzugJwYwO+dhoDd69ewInwwXqTWL1MqSKeneF0i0D92JZoAwNWpuBQIwTGqzdI+dCiAEfA0/vnggxWl9fqYRamcZUATdcnPei9G3jq2VdUzLpxvpSOrU0urTXTX3LGLvVPve9sB/5Lsn5EIZ8JvgQrL7ohFYVcQo6NnoMo43AmdyqjZx3ehWKVgId7y2jLskidYiR9XRifXrARW9OMS9Wj3T2nsdk7N1MQX00+ioxRERG069a9tdaY8uZbd8HaHu8n+7hQUTustbrPrfA3UYT8Hbd0NYp2dyGvXa+/cn3aO+czy9cr9dhloJpWawVQK2/M8abJDmuG7H1aK3ivef9+/fsxxXVTrlZ+f2MnwOtKs4Jx7HZBJZ9RwR8DK+14WbGBJGRgImSYsDJxL5dOI6N6BPrMo8ahzkwwxgc4H3AwjIGUvVCoN33qaIsp4Wnd++I80ypnaNsXC5XjlLHOtsaegIueuYUCUQOvRpY1w7B09Who6ZaaqP0THfgU8Qnj0SBIKhXunUOGNMQIaaIlGKJ0ukBSQtHKYRo+6H0do9iemNqe6btu5UvgudhOZFSxCHUnFE/TDPeWIZ4M4Ask8nbtVjiU1rn2K31IniPD8HqsMeBdUOYgzfFMcGjTsOFYGa5KQaid6M+ezNQNErNg3U31DvEOQODEJjnmVILRzHz3ds61lup8mc/XktM5iZ9IzPeDSg/Xar6WU+GvFH8bg5Hcw57UkrEmO71Mu2vU1lEzBPRBusyGfYmzQ986a91wNszuzdP39pw53tTlEII9OBxTskFKs72hzejYlcltP7qyLEF+7J94NVx+YrccgONP2IxnLPN6gRCsov58Z0nJUfJQkx2AG2d2hpivk+ThwbgqXabHmF7wWTRwfQmN5nEFiOlFvAB8aC7Oelqr+SWcf0GmIo48MHdtWBjosPkoY3cmjGN/eCofcgXDvxwHwmUksmtmHPMOYITG7dUGvRm1NwJNl6rjQ3vcRKJIRK843pN9NZIjw+4cUF0DGhLq9RcacW+Womw48SzTgmmREmRnLOBKkr0Nsrm1gDZh5S4rCu4Ufvad2R3Bip+WPGLmXG0K8d20PJosMzFRqV5MwrkwxrNb5eHqJKCNXo758i5c+yZ67aZ69SBTzYNwzt/72NqbRo1BnMyhugRUSTYhb+cZnPBNpNSj2Pn8bSwPJzw3tanV4jTxLu4EqZIpVJ7oajVf1yMRAK1NtBsjj0RTqcTHqzfKXgu1wtCBbERQLUW63EcknUIgZs5yCTLYcQaQaQ2c1Oq2ECDXDLlGGaYlGit8f3HT+TDmFprnRgVJzulKuI8Sc29F3y0Gt+2s7ODQmt1MMfA+w/vuWyRnA96axzbRvN9ALGjd5MVr9czez5YltV6hVoxG3W3LNE7T4we5zspOFJKlHxmuzzT48z7dw+00U923S6kKdFR2n7QqtCacL1uXC4XAkIpYwydE0JMfP2DzvrwQOvKebty3TbaqM8Gb319MUbmeTaZ8jGQ943vf/KT0S7jQcyMg3QbsdYraVmQOdnIpujQoDRfUSe4qDi1eFXqQVRhThMPp5nZJy7bxl4rey3k4zDQDgZWy7LSuJKLMflcKizCPM+08nqN+zes3gwT1sNbcqXUCh1yPji2na6wPpyIyRyW+54tIQ/OJHgXqLky+UBbV3tvvCMtMyEFq113Be20XtiPjePYqC2PEVbGimwc3SO5ZC7Xi8GlOPTGtN5Sqi9iM7d2Nbup3yCVOwjdVDpLZvsXpajbMe7f3RQ85R5LRK0tKsVorR6l0Gob7ND8HtarN1yUzq4pJ9ZGdfdZDJlYBtjcHJc300drNpzAzUMKdaAa7y+ujLFwXbDxcT/tirEXYKt0t5Xq7fE3VDar/mu9bjzSCY6blV9tKsB15x/91V9k3yq12KZ0zlNoo+HZ6hEhWvZ4Z3F6kyjlDnIyiuw3HbZLw0dHIhKmQC1mH3feWQVP272+57yM0ZWWgXsxR5aTROxK7Ru1Nao1qN0nqXQsw72NjPHBelYeloXgHNv5TNl3QHGjGVHVHG4hOFrrJj2UzjxFVM19OAo+xhZFafSROAzDw7qMHjzbNMFbG0LOB6VYjay3eh/zddukuWRysTmDbfTb7TkTjkwIZlM/9p1WTN6qR8GJzTesuRBDoA2pBjH24dwIbKqkkJimeYwWyzb+yQWWeYFgzc3ihFIL0QnzPOG8J5dA7cMokQKtF1qriCrrtNBKwSO0ktnKQQyex4dH3j+eOD9/IrcDCYk5LORe8NEy5m27MqWJoEItB88vZ5w4TvPMw7pyGr1L3tneyUem+YbmzPl85nSyEWDTNNGayb8yMlR7nSNxkVemfRzHmOkYEeC4HoQQmabZpJYOvQsyJnU4N1iROlRNXajVGLL3NnMyHweKDqlz9Di2yrosLPPEvmculyvffXxG1bMsK/My40SJ0aMSeXhc8TGSy2EJoADDGRpiIATw3q6HdZk4l0wtmfX9B2Ka+PT5Ex8/fyakyJ4Ptr3QquD9RK2NUgquG/OcppkU7fe/89t/QJoSy2nhKJlcs6k0o9aV4sTp9MDDPDHFlQ/v36O9UY/G+fxC75XWBecTIsocPJOshLxRqKhTqnSadJraOczeM8WE5Mr3333HD54+MK8PLGnlFGfeffia3//mG/7wH/yI4zhYlpn1tBJStJr2u3cczYYI5G0fs2DtM4SAT4kg1v7Qx3zP3qwf9Rb/TFq2mYriPNNtjq5zpOCZ12WMIrM2jet5Yx4j08Dda5ldMAMObUhzpmocx04pB8lHnLPm8BgDT4+PXLcrTix+yJj81Ie69EVE/1kuwo3RvfGKjF/r6L+0X751Ud70PblDxFDI/CsTExEbpDDmnjpxxCCvBEmNbNxrim9dmcO49hr7hdvIw1fM4a4+WfxR8rEbK8Tq5+1obHmjqJWtRBzhjuw/vQw/lRC8qpk/BWy3hRgS4P1EhinFief9h5UUPHmv2JQco99pmuh7oXTLjJ7P51EjmUgp2lMN16PSqc2aAZ0fjYKD3ZmjbzjAug5N9uYiG2/WAGmrq9l/dx+pc9br0xxVu81bHM2eOMGJ9Sj55AnRc2Sb7hBDQDB5ZduuhOj5wddfoSgvLxcenh5tvNZuI7bamFnoorKsC+L96O0IoILrDo+H28iyW61yaNmTc0yTsbkjZ2OAuRPSREg2keNeG9Ob5Kx4MTOxd8IyTxz7Rq8V6TImxTR6HVq4KD4asN7WzezMBqSlNGrbULVmbO1q9vl5Ii2JmGwM1lErIpB7AS246HDqOfLO+eWFeU7E4HEjvdz3jSlGphhpMaHdDAJ3KUetWbuzsz4+ALBdbarKy+czp9Mjj49PoBf268a+78RgBqPgPa1iTrnDWEjwgfdPT6QxDk272qQckdFKA7VaklBzASmomnHpYQnDdq7sVzWAFiHFiMZxsbdGerBRXdu2GQN3jnmdrTevGwioduuri8to/L650pSX5zNP76z2XEum1WqsAj8arYWQZpbTyZ6zN/a801ohRIc27HoRsXpFPUijZSYM4woNcq5crju1d9bTiaad5ATxEZHIaX2yfXxktvPFGqq9IyarEYUQuVyvvHw+m/RcRjtNFSqFQxpahSksRBdtWEDOXC8H5xczWORczV05JxvcrJUpJjyeitW1VKsZIlBaGSpFbTg85+czfStc4swSEqd372h0Hp4eWNrM8/Mzeu2c3ImujTglUgi0ZsOpy37w42++IcXAnCbWZcaFgCg2BNj5wbQbMU3mtG2d67bBAD6HEMTj0kIagVxah64cx852ueJw5uqdZtQ5jlZN+lW9O1hbazjt7PvGtm2clpMxLGzO5jzNrMvKPM1crxerh70FjDsQvUWoN5Fc3/5s8VpfkcweN5zaNyC6jWG8zcqUN3H1lmDfD987P/1xI5j3EolyZ43y9mRFXn+Wm89/GMfenHopmfPlzLEfOCc22GC2Uss0TVb7HKQpfIFocqvG6euvX+XXO7TJF6s3gE5uX1/v04HgI7/yK7/E+68iec84ufXJOaZ5Ys82BcQPaeu6m/Npniej+9EPp4wxM9cF328FTGtH8O7WSSX0ZqObWs33rMSA+EsDC07uCybBZg7q0JGbNrw6OmZDNQdjwCc/6hbN2FKuVrdqHRmW9dqxv4SwnakdBE8pynGU4dhSXBmzFm/W39rRam928IEu/U7VFaELuBgsiI76gmneVqBfppnl9DAcfWNI9KhNrctiazAGVC9TYgsBDcEcrs5b3wmNLlb4bbWhwwJ/c7aiblxINoUBlF5vmWcfkpBJOuqMsTfp9lclVPHdWcIQZdjkbfuEGJh8ZLtcyMeBC2aQUIXzZUNbI0VP7Z3arA7kHHgfmNIMXThfLsaemrJvm8l73vHpU+bhdGKdV2sArpV5nlC14HZazIXaVa03KyYbJdbtQs1HG2Bio+/MGJSY0sTlcuFyuXBcr/Ra2a5Xc/JOCR89T++fxvECuRWi6Lg9oFKt1pOC7Sd16FAPQIbr2FjFsR9WQhhJ1Wl9xLmI94F5Xe+DwTvmsNy2Kyqdd6dHM4zgcQglF2qplCPbWLOY7syjdxslJz5YYtArcwzsuZAP6z+KkydOK/PszTmNI4aJGCZUO9erUkvBpvRj5QB1Yzxa56o7Tj9yXDY+pY9o6+z7znG1gd191CfmdWY+JVyA+ZRodLZRe+r1dWgvzo7tOkxhQXPhOApaGhsb57Kzl8yeD6ZlxkdHp3Ecu/3liWBzXo9tIz1YM3ntjf28I4/Cui6WNHYbMeXEGHjA+unE2cqaOWPUU9V+N6eAuJlSMqXmMYqvWQuXD/d5jF3EhinUdicRt+bu4JT9OOyvXWD7QYYLcYqJ07yyzgvb9XJvxdI+JEbVVyC6ocdPAx2vuGKYJq/S5Zs63722htXtjbgY6N8ZXH8dMXaTFy0ufOnYf/uXCO5M7g6eb2uLX35of/t3Dl6JlYApRe5WJrNrdE7B2DH2HOELxnaTJ+0s+KnE4M7S5BUH7yt1H7I5FvN2PHGemIQ/+2d/jb/51/8uv6CP4zbBR3uzfTStudbKtu02B08U3zxdE35YwG/pgIhZUIOPVvsZmbhNHm/3Ke93LVdGLXOcdEfNwTUK9HjrP0NAj2zo7EBF7+DqvbUe1FZtbFS1oFt3q5FN08I0JXJRcu3UJrycd5wLqHpyblwuh9X46mdSsrqKwmhuHBvlJtf2197A4IXUA02djTfrzYJuCIh4oo8kP5iXgyoFF8z44aNJlNd7/SkSUwDMRSrdjAGt2lisPID4Pj1hnINzgurY3OOvSYjYxPneC/lQnGv2fqWIn+J9M4sqrZUxGDcMV2axgb3ecVoXymnl8vJiYHmbnToK2qfFsmYVmypzm6+awoSbA9pN/ju/nCnZxnBNKbJdL+z7btNyxOZmvnt6NIu/9MFMbW2OI4/ePpsreWSraYVgTd1TvFnNzXF5vVy4Xi7WrBrsTwjt+9V6Nr2z1oiSKdcLx5Ft3mSMqNi0+hjDmNlodYtSKlXN9eict4kg4u8XePSB4GBZF5yzSRs3eehyvYzJKNZIrmKW8uDtr0doH6053t+vy1o72jIeSxKn0RrRaGi3v7wQemc/MvtxxY0/mROTGarot1pIIx8bvRWcmN37RiPMZm6KS6+d88uZ7WKj02zgcqA3AxE6bJeNfBxsV0+cPagZjKidXgu0jutwGyYRRx+paMclwQ8Fo2rnuJ7Zjt0m/ydHWtLIq0awbaOROJvRK8TEvK58/vRxNOhbPOmtjZpYvMvOtSl1zyaxdRsoHny8Ax0jVAXxqAqtQ3SekGw4dRxTi/q4Pl7HEo6eOB2lh3yw7VZGCdzGXFmsWuaZ03Lis/tEazbFxoYWjET0zYe8+XoDMmNM/GyMv8X3cW6vSHNHmFeWM0BBnBtC3hjyMW7XPsDxdh9381wMR/8bELyN8tLxHv3/7L3Lr615et/1+V3fy1pr731u1VXV3S53fIlsA2JiESGkREFIIDFBzDLIKAP+ByYwYRIJCREGQZ4QJARIkS0cMQ0X2bKSQZACAjl27Djg6u6qOufsvdd6L78rg+f3vmvtcrczYYR6SdXVdfbZe6/L+/6e5/k+3wvcEGFunseWRuC922OxlFKsa5OFqLanU6o1kBV7LWqwTZLsL77uzK+tkG0X2It9nWpD5f5GXCu1LJ0V3//+dyn1HxPWgCkO2hMZD2NzTBZashiXNuiHjW0k5BFZYN50E2rT9MvX1jUQFjFNdq4TSuoGSrZZtyA7udKwbNrrKVreQN87Sm4juW5uF+0CK42ZtWnYlJKuvGSxmdIWhqHjk08+J+bINE2t6ELFYL1Q9UOtnJ8v5FLbHlHJPqdUTGNxldLy1Gqh7z3LDDlFqJkcE7VK7BBKE0Pkks8ynbbJa9tHOmf2zLoQA6UWrHc7TCcdKtAuuGUSuYWwE5M4fjSdkdK6ERRSY00WusHgK80STdF5RT96/CBxJ0uMAsc0pppSNFPsDdqWYtp3HboU5vPE8+PmBiG+hVVZcs3kWhmcNCMxRpZFCkSKpQntC69fv+bh4Q5nDefnJz5+eOT5fCanTI4rKQa+8+4td6cDtRaMUiIUJ7AsC6yKNSRCyFA1umm2nPciFZieeXp8JKXI0Hccu45U8r43LjWTYuLj4yPzspJTwVjHYTigjcMrzTiOuOY0pFGouplty83fdT3DILCm0dJglJxb5M4MKhBj5jzNOO+Flaw1unl8LmHhcl44jCOlyITlrUd7zdif6H3HdLlwfnxmjhNDN3B3FGefNQZKrKxBLMy6oZMdeohMywVSQxCqwmAFTsypOQjJISjZju0aNWIhtwl994ywnKhZ8vKEkWfIVTw+n5cLPFfOT08cTgeMsyzrgnaGzovpASU3faIhLJPIcvR2jEvzdjfeNbs/aQb6rmPoetIayElieY7DiGokNOs9x7s7bBP95yUSFmG1dq5nHI8Uyp7ykWLCNGKNtTKhUQthDq2pk/1zP3bNhEFMt6UxN9AkKcZYMWUwFustNUrhi0l4C+u6oPsR2wqAqoredRzHA73vCHGR1UazSoO67xe3orQDcbX9jNYk1ZYKcyv+lv978+e1IUHbAqQRXKR5vE5h29dKaUkxtcow05jLm8nHFgm2P68Gl27nfKssez7eVlA3GHNbQSmELay0Fp1oWJFAiyqTXG0o3F7VvlXVr5PdtQJKRb59QbRpSP5DjDLlyVO3F5wIa+av/tW/zH/9X/02Rrt9NxVipKpmwon4jnVdt7v6Q0VtYafIvxW1uV0ijJxUUFZhXYdq6QcpZbzr92Kxf3iK3S08s4WUGqGxIvs706CM2thHeoMMmxuAQDtFhKTGUpVApTEXlqcLa5AkAvHt86Q0kbPs9ZyTT7DzMnXZqlimlefnC84KU2ocB2F5pcSyLlAliLKYQlZiMEzDxmlUdEOzRWodoaqVdZkJKbCuPWuUkMpNgzQexpZvtw3e4ixQc6U7WHynyTESFmF2gRS2miUOSWuNsWLTZexBNDFWEZNk6XmvMEhQaVmF5GK9pfMyDccGOVltqDnzzY9/hMqVsKyERXRx1jh81zOMPcpqTmMvO76w8vz8jDUehWG6LEyXCa2U7PmMIcdAjtIwHE9Huk5il6ZzYZ5nnp+fcFbLTlBpxlH2Shmh3eeiWNYsqQpKsabYILO6w4jOOfrDgWEcZLpXVTLDGutwDUHkIdpirAdtucyBj49nxn5hyzf0TiBhaz3Gi3wg58jT00LJwrIchwFnHaVULtNETAsb4TNvzF4jfp3H4z19PrIsMynKfZNTYU5tSrpcGLoe7xyn+2OzhEs8X54wwTUBv7CPt9ibnLMwC41iOm/PXXxkRz9wf/fAukYePz7xdD4jCQpyMmlVxHihCrmqZLXLO4razCUitYoht1YV1WwFyRDnlbisIg9yFp0yXSf5fMJyBjf2ksqh2n5bQ+8l7ibEwBqjSADaQTsOI2FZ295WzB/WnIg50w/CH9h2s7HR4GvVWJ8YjMD4pVQul0kyKausSaqpdN7hnadoLWhFlnPLaov20tKlmElhZi2FkKV5876jqMZMt4qamvl3lPXD0A9XO6wqkpjjeGAcBqb5LPdng/R3Al+bynYEsF4p+Zv5cS7bxHM96zcYcV/3sA06VzFBaa5MaI3VeieC5Fx2UXwttU12LeWDbd/d2JO3T25D2soN4nYzxW2DjGmSI2qVe3q6NKmSTI25VkoqO3kFwG7l/QVau5EWvkUy2V/w3hI0jc+LafDmb7drtZbK69d39J3j8ePE3cMRVFPcO9NMbOUZ7HTdNknJmyu+bAJ/yPSYs0wBVWQoKDIpJEqSDiMnoZlujNCt6G5vnsBwYhyrELaUsYbOC80/xbAvhDe9S9o0GkW+uyrQ2oIYqpNLIOWKmOulNlHpRpKR1ACA6rQ8v9aR5BTF5LfRljfL6ppE2JhTJKgqZrqappnZGLitAIfYPhNhMG3izRjXPWF7g5SN1g0O2+DRQk60aVZeT9TIDqxetS0y9QoLVhuDc5qul39rU1mDfE5ysEUMmdFZqpODR9dKCiu5HVjWiHNGCitWiSzDjwOH8dQgNsPxcOB4HCg1cbk8y0QaAmtJlCz6wFqruI+MA7UW2UvVgrEa7zuG3rM6R80BGtw7zzPFOylWXc84WpYQWEKgagPaUfVCQTRmoebdZmk8HCRrrAppwxi177UqIpB2vsNlgQqN9aQWzhtDlPRyY9EK5roChX7oGA7S4JWSSSULQ5LKamQPtiyLyCmqpGIMnWeNkm9WokTp+K7D+Q6lrJA5GlSfkrhF1FqZl7k5/HhUreioeHx6oqwLrutBaVIVE2nfGrIKuz7QWYe34g5krYijKxXfW9wq5rg1b7mRIkMxjVwFilKTdOGdlQleSzPrnIJVrrN+GJDcHTlnxDpM7ouSEiWLYk9j6DuHt5aK0MaVkfzGWsU8QqV2Bij5PV3nMUq1RlaRlULIPGCs2+8L5zzmoPcMv1oyMQZyKs3+LUrihzbtXhebrc53KFWJYYUG+6ciCRs5V1KV2hcr5DZiGW3b5CR7u5RSm1jkLNuKVmnFwxgjUUWHIx+fPhCS5E/mnBukdz2Ky6ZVa4VFNMMNSVEbU7EF+TZ2+UsSy1WH12THezGotRBj+96tCLRv3XZlL4kp1z0cWy1Re/G4Fj+ENLUzVlox2Yg5tcp5vKwrXiqE/FMKVwFCE75fR1goty9se0O4Fj4Z/9SLSIX2o26eyBX7BdrCv/Dm9YHvfv59Pj4/Y42jqABKt1ws3cZi096ExrrZ39H2Bm/jGHWPf9AKsc4qkbDGNiUKBFVLRTd3kW8zj7aqvH8wSpaWxjalabrqRrasutv3RyIdais4W1LvBpkg/nMx4H2/dzG60fJDFihSccXY1yTyh5yTeAY2UalSAo3kKhEmunWk1YjlV23YdghSgOXviAi2qkJBaOpiY8YuU6DWVnybYF63O6xh1tqKWDulJKN/07Qo02yc2ISZm9l2wQkxFJDnoqkMnRj3piJi/RwEMnRGoYpB14q3Fl3BeEl9PwyjTHtFtIDHw4Hz+ZHL+bxrZJawEtaENU4CbseRofeEMJOzpK6XonDWSyRR59rhRovuSaxBDlDXdSJJaEJ5YyzjsQfrSTVTVGnsxIRRmv5woCbRy4U10veeWgshhSZKlxgVrW1z7pHpNeaKNkIFl0gkxTJdRPRLwTmNHbzQrJHEgG2iWNPK5TJhW+CoNrLfiakS8ippFeczdl45nk54L9pEWietlWgGaxEIDEWDHcu+fkg5Q4zo5gm6IS6Sn5gIayBloWb7rpOdUxGCRAgNCnemyWg203cpLGKUrW/uw0rXG+7vDxgLKYlfaEGazbt7gWtzI1wYJyuO3DLcYkoi0wCKc+I8UwuxCKmH1rxtGllh8UlHLGYRFp+82OshsKpCJr1axA3IO8nzC2YlxbyTl2JusUjbybS5NW3eE5vOVonuMaZIyOLDmXJF9iBGQqI3qVI7/FU7E6sW1ugmV9g8Ha8QnhC4hq7HGteQnQ1ivE5eG3y4Dw7b4NR2gduBKKjXtoenQYnXwnM9+GjNgqx6amv+S3ML2hxTXhJJ6s6T2H9HffHj9gZcv/g+eVx9LgVJieVqRL1FrAkitYUQyzlcW/2yfOtxa+0li0KuGoabUfZaKG5Lmtr/TBqnzTNQM09PvPvkyD//kx/xxc93xCoOI0lHwVNTptbcJkPdJrmN1SQfSN2gxyojf9bi1K9UQenEPK2UKsVqCatY77TYj6rqXjT20ZjtQ5c9wdKcCxru1yZGyQsr2+tSasfwSy5QhYYv47TZLyK3qfGb60tF6NRURW4CZ5mohIyxLBOgiWGl5oRu+i7UlhlW0dbgvMMqmeikDy2UqkQ/F5Jo1HKi68VrMJWCa56blSqJ28341Ci1d/ob1o+SJsY4SzeO6CifU43CAgspkRZxs3cGnD9hjYeahbFWRJRfcmaZJioK73vRUXUOo4qQFHIBldCl4rQSanqMWG2ZzxNGUgUf+wAAIABJREFUOzrvWVTl6xQ4n5+IIXB3d895ngHNMOgmeJYzTWBD9t2f1pVpOhNXSXM/Hg+kFPBWdifPZxFRLyGAaYGpuWC8xw8Hqm43jDHoonBDj1NC5pD9W2SZJqbLTNd71iD5c/McKGi09VhjuUwCLw7jkd53qKrwxkjck1JM0zPOiSyh68X9pZLxePpedkbTZaagsb4TFm/KrNMktPthwCa5DkDstZzzkt9YMkbDOPR475r0RdIVQljJUaZFY1o0UUyUJDR5rQ1hDbtQV6kGZWqDdhaFJq3ivBFCINWEcZrBdhyV2MzJ6qBj6EeJjgqRmFZKjhhTUCbSDY7RdBgNx5Oh1EzfdUDHeZpY1oDzQgwx1pNLJYYgWs9SSbFSmilCqdANorcruuCda++D2EeJOYTCGk9OlVxWdKnN1cRgFJgKzoqZADlzdzrhrJfflwoxRKxSMAyyLnBSZFLKTGEhU3BeTKljlPMt5kyoQngrmxa3+TBK1M6Wh6joBk+vm6YzZbzzdF1H5zuCStQa5fC2lvv7e+6f7sklMa0X+TlFZEO04lk21qUW0tB1aCn7ebad+dey1/5Xbef5NX1uR/sUQtlvZKxa6w5HaqPFNak1NtuOdkcI27S4/ff2PMTjssnDlDQOJRfRsLZJeSucpt3zOhm0tW2SE26EMqatzrYip9ReGV+STFoJ20dfdZ0qv13gbgalWzmijMgaauaLLz7hd/7X/4PpPNMdhSlYGj01N2hGNYNfpYyEW2qzQ4Q0A1FqJQbB/feFfSktbkWKXIgB3Vw/+qHDtH1YpVyJFDcdQymFWApJcTUT3dX/7Afp3qG0A2VjDG1r2Y2VuAk0Q4071X6fdJ1vLggGqzUpdqyzOOYL1KEbbFX2HY+2FpQil0peI1sKRFEGo2yzB5PnuulPZEFfr9dqBVUF7knU/fPdpmTdDFLlpbWkZQpWCUU6a7H5qiUKNKwzce2otW87VIGRS5tyxRbJ0/fNPd2ZNkXF1llWOdwPB75aZnSCzhopAFpTYuLxciaXyLzMu2FrVRJLA1ompUZ0UFk3S7UOY6SB2WJmajWSN+ZNO+AlyWKdI+dlxhhLzNI2dErjBnluVitSzaxrJOZC0rKHstpIAaqay3ShFI21HaVqCbalQklUCmuIpFJR2nE/DJSYBXIrCecsb968xli5NlOKrGEWqrvvxHHDeWlkcsU4L3uamIS5S8UY2xIRpDHTypJSbYa3gkDYpuks7XBbY2LD+mupIpY2jpTka+saROOIwFkC6w5U7XFdR6nNnaVkCgXXWfrB7/e8mAkowhqwxjEMAqPGEMhZJu5peiYTqMLwErTCKjrjG7RfGcce6xzKOEEwlGqHGfI+p0TNiG2cQhLCl4LzhsLG3rQ4267tUpmmROcNxvZYgzgkKSONqdI4o6gpEtcFVQqddXTWoazYfl0uE9SK73qUbs5FFZExhJW4LugkTOwtAFamDMSZZJumbu4/Z2xji1vZK5dM3/WSUHI87uL7WiW+CgTWPByOvHp4Jf6laZWpTlru1sDWK27Zzu/rSLJF8VwfAh9u3/NyirstgZteTt+co2KEUMkqb2POPljIacLtL78WOGSnvGXO7SLwpoUubRjZXHa2GlOU7BOzYMk7FLvVrrYY3sPcfvb42eNnj589fvb42eP/dw8LN9Nam8z2sbRee40rtNfGzK1aIrqODTOVVnLbol3H3Vozv/gLP88yT1yez/THE+xU0vICL960LEJLbq4gVKGHKuk+UiwyQCvVKPKSF7axKcWfsu7L+9GMoESPJvj7rZ7jKmZUbMNP3bserU3rBrbupO2ykOenlbghlLZY3sbwgjBBSyPP3NJXtdENz5cd0dB7joeB8XCkVprhrsYYBVrTDyMASxCiAQg8oww40zEMDudkrE9ZcsXsxl6rWy4f1CzC01I2p/Fy7ZratlortXdc4klXxcvPalSGqg1aN5/QEIgh0Y+DgKdCxoSccJ2EPPb9KOGVTjqtPolQllIke81o7oYB5TuGbhTmpLJMl5mn91+1Ka5ivOfyfGE8HcWlZL9O5f0tuaCslQmyedqNQ0dKtUky6u5TGVLE9R01RPEhrKVBkEp2LiGIw3nOpHUlTWvbw2jMSZGUofM9rhuo00zMhcPhyOnOMi0zuVTWRjOXJIbEHCbOFw+pksOKqolD73n9+jW5BM6XJ2KqTPNFGHW1YucJmwq5gO96UpZJKwSBBsVQQGOtE9JEU4OtS5DU9ZLRhsZCvlLLN6jJNINc77sGBYJeI8sSGkVedJHWCkEnG9Gb5SYSBolI6rzDWUPJia3XFkRBoXRFmYzWCYw48ntlKHS4TlJBUirUIs+r5E1EDtbKumFNhTVkUmM5pyDs3xRWXAskHgYJUL6kgLGC4mxrgePxiNEisZhCoO8Uh3HE+yOJZSddWaNbSrlAhbrCMi/y87tePEebd6134tNatZHJOCcSEHOkptpsAjc0aDNkl2BckSVZWclo0353i5FRBm01p8OJTz75hHEc2aYi5yzzfh7LXu54PPH49BGjDX3Xyw6rHS56P8+vOyxReqj9aN+QHznu1ZXrsd1fL/5L7RPcFkclcPbGaGTfH5b2eTorxvHQ4Mxc9olthym/tYdTaveLaPey2vdvtV1/klwh1ma1lCbQpzkkXY2h7YZU3hak/VfVa8l7oZ5nW27evAs7almFFKWuEJ5SmnWZefXqSAziv0i+kxuyFSN9Q19R7fdtNFeoO0Velp2VHLdfquSij5IjJBlem+u4LEWNNYyHEdMgP7HouZnbtwtgoy63r21jtGmxFNel+fYBa7SyV0i1VknKaK9Eo3cH/9tLJSZxSgm5GTGrIj6IShbwIaYWPyNG1JunonGevheYrvMaiFIorJHgx5BZ10qYJ2KGrhrQzYi1Cra9RRjtQsxaG+HGooxFc/M5V/mga6nyORVQWXZ8xjqIkRJzC+oUlwGFUM3l40oSEloXOiq98aiWhjDNF/mZMTF/fOJuOHA6DBgMJUM/DHTa8M1XmoXM8Xji4fVbtPdi7OzsfjiWXIjrSkpB9iAhk3QVZw/f4Z1hXcV6bV21pMVXOB5PjAdFTElYlUoTQiTESDk/S+zKurDMK53vGH1HKXB5vpBiZhyPoBTvPz5irWEcj/TDgZgKnbX4WkWgOk/Yasm58OWP/pTB9TilcFoKVC7N9aPp7cSqTsge37x/T8VgbYfvBkKS3UYBLk9PnE4nOUSsbc2XhNgu8yKhtBqGsWvXpMCOzlmGviOnSEqBzntCSKzzREqVXOB0PMnuK8Ydnk8xtWgsWQlYJ2sIo3WDqwshBKGUK0AVjDD0QSfWlJgXCbgdhp5PHt6htQQC55xxRrPMM9O80HsRTe9mBVngSWUdVitiENehZVrEQitnrO3oe8OyBM6XZ9ZVNLMKxevXIh2ASgiVsAaonof7E6dTT6yJXCJUiTnSFYZ+FDZuTFzOFyms3qOQLEHfeWzniaUQl8TSTNxTWxEkECnBtjLQzRPTWDSij3NGGpNaCjXLvnDoOo7HO+5P95xOJ4yx0nQ5cfiXtULd8U7vvDTuStP3A2tYqZSb+aSZaWzkwZvz9VrgNo6C2tdXOynvW49N9K0bZyOrsjHO5Fox6sW3iTuRQNkxRFJtKe1N9rKd91JXdrZEqwVqvycKmzlHbY26FLZapejpxszfXJY24uILg+at0NW2FNz2URtW2ga9VhTrn3352/Lu9gvbzisnvvi57/HFz73j66++4s27B5z3pCIfyLZM3LpAShHLm9pYlW3ikIIWhWXTkra3E1nVijMG1RiSVck/67qyroHBDihENK6ViJOFan+DN98U7J2A0piH126nUsum1mvRNZvFt7yRjZVZ2iL4pZeb2DTJbsR7zzic8Fa3gpb58OEDKUyUbKnFUyoErRmNoe9GtLHUkliWSFgX5rrSdwdqEX/GXDKKSowFZcr1M90umiYAz80dxmiL85Vqm5Cz0exlYm9MMZr1j5LYENMZXNRgCnGJvP/mkaqyBCYqDc08dg0rdVkolyeMM2gjPoopZ/KyolPh5GTf0Lu+mdEKsWK6XKi18Nlnn/Lw+jXdeKAozRRWES1XMMZhtOxKJLapUJGYIuNEEiJfNxJaS6X3vVDfnSQIa+NBO1KRicnS3OetYV2AWltCdtcsxxTP5wvTNItVW7sX3n/8yLRMuxYwlUxVEgHkjRY7rNOJGgqlpIZKwOVy2RO+nTccTgeUhpgkczGmQoiSMZZzxTrH6TAy9B339w8Y4wghcjlPLPPaulwkmLZzqNpLzmPTrykFa4g4q9HGiX1a25uoJjyvNWNsIy/lK5299718fjGitWIcOl7cQApiCtgWUVPRu1DeWovvO4nEaWQFraRJnc8Xvjk/k4sE/fqTZKZdpomCxvUjxsoBFrPIJcbDgePxyHKZJCKnVj4+PwPN+LzWnW09TXO7zj3aOkIKfPmjH/OnX/4pr9+95uHNPcoYLs/PpBgwqgVuGkNWsmNVBabzJDllXUdcAnUV5uS0riwhyqGLNFobeqK1oev6FvukxLfUWFSWc8IYxelw4nQ8cRhl/zb0A9ZKofd9u16tp+ZKP/QySSeRTDnr6PuBoR+bS1NtRI28n921iNm8OCndnnMvd2/7Kdb+5/Yo34reFpi6fd/OPN/P4i0fVHxSzUZgRBCWaq4GG9uAEFMiJ3GT2n6+a6ShbQgTzXK9ooatKO/P8kUtoy1BG1xZb7/AXshbQau7NmLTnV3fA/lFtV6/W91c7fLENLUkuei7nk8+ecPHf/JBPhxv2sS07QhfThA5iwxApjeJcUhhbe7f4k8J4pjQ9wPU0haYijWIkDfXwmUWeyfdls/LutB5YSzpK71wfwXbJ71/4A3O3C4Qeb0N9msCcRnL5VBQVdKvhTFadnjXWNM6nyvt1RjDMPScDiN954lxJawXDBlKQRVJOVc5YmrBaWkicgWrLKEons9nwiLWYxWB5JSGUmI7TDfm53VRvDOckM84tYInGWSlGcI2q6CqMFWJIFlnOusZ+p4+eXKNZDLrFNFOEr1Li3stgPYtXytFUpWYjaw0GN9UmgXnB1KsJCM+c0uYmJaZeb5wOI6gJJU8iuiM8zQxhxWUYRiOGCWEJWsdWsnnoVURYX0nCedWWcKyio5IGQm/tF0jM2h8V5jWlVQqVSu890KFbl1k33d0Xd/kARIkKzZjFrtIiGOphfM8S8jmBs1UybwzWGouqFIld8s4xsFxOvbUksTpQQkz1Tgr7EaTmSZxo1+WADRo0XaMh4OwJI1uHpWFHNcmnxBOiWsBlTkVYkiin9QC42zQc8qFst/DQhgqiLO+aYbfrsF8IQW6w4Er0rURXRTzupDiircWZeW9CCm0PtFIcSrCFDRY1hiZzhchAGXxg61KtGnOd2KrlZJoUxWQImhDjFEYl/PK0PcttFUOq7wKyctYQVeU0agi+XilGUB4I2HPFYvKkZQrHx4/ksgMgzQDxohAf45ZzJdpEgNtWUtiKQlTAB1Fp5jzHoOm9BVxstruaJSpCt/SOjovz9t7T99JUsE4Hrk73ck5hqBKMWVCzMTLBaMsp9NJEjecI68rKUuMjTLi7O+cJ6SARhLaUaAbq1qUPfLZbsWgbifuDUy4dcMb+vOyatR9AJLpkEYIkff/WkckaUbSU+wuERMEVe3hqGIqITUgtmnem01acYUyS8mUWq7uTLconPo28sSNtE4GkxeT3O0wsn3HNmHtxezm6/tbdR1g2r9vprkGi2ktDhO//uv/Mv/gH/5flCwd47U0NkGiVBP5YCotH+m6fykpEeMKVfZ0Sosz/+k4SofY3AoulzOl6WbWKJOctnLRrcuKQjU/Qd1+1hWj3v9/6042fVzZLoCtOFD33YToWxQ0s92N8Ql1dyrY3mvR1GgEpBVGXYoR3Tt6b3g49KwPd+3mcpSqUcbhjMZUETuqIpZpVjtSfCbHi4REOovzPdrQxOtXbtE2xe2Frn3okuieGgNQ73q+mOS9Kyk3hpnftYTGaLzyxKIoOZBzwTixXNJIY+Q7sZpCgQlBDLyUImSJLbHe4kyloHm6zMQ50RnDsszCtHOa0+nEx6ePTI8z1vcY55nXQCwZYxwrC7XKQWKtEkFxbTdT6xRzyhKSGUTjtR2CTltKFcgz1yomwUo1n1LRNiotbvvO2aYnE52WsZpjd0ApzfPzWQ6FIvBkCKHBrXJQl5yFIYbsbb2zdH1H34sfpgSQyvUR4rp7q5YsKdbzNANKnPG1BG12ztD3HZfpwjqvpJTpOotzzS2/FJQSiFRe15Z40TREKOZVCkw/DNddiS7oKp+/wL9lN/5OMdIfRNdptCKlKM2jUZKmnQLmMErWotLUqtjSwdcYZE9srUzDpTBdLszzjFGawzhyPB0lnVoJNTyVhHUCo69R/FhzSoQlMM8zsQWl1rK9z7Lbd0Xh+26/Tp0T55aqqlj6tcJ37O9IKTJNZ56engkpchhH1PYzswidtdE4oylVE7QVJCmJT+K6ro29Kg1uKeLk41uza5tY3CjDw+mBt2/ecjre4azjcDjQ9wPGWmnQtCAAl8vM80WQgnlZ5OzC8O7dOz559wmqKp7bdfHm7WtyybKTNYY4xRfevbU5Fm0cBNVgnVtv3Nvz7vZMv7XUoiFqu6FGEYRoN7+/rRvbjt+YPRRbmp2y1wKRX8lf10YSaTaj/hpDu5/tLlTf2Jyb7m8bHm7Gzr1G7P6fNMOR25L27dKt9XUkveKzf7ao3ZSGHbLc13XtiTjbkVLkL/3r/xK/+Zu/zflxwfdyw4kejqtRaaG9Ge3H7R2E0JZrznLhtYNHoBFN30kwoziXWEIMTGEl5sxlnkWz01m0tuJ5mDLOmN0d+4ZKs7+qlzVf/mvDpDfRoWlOJpt34dYJbVOltQ5x4pgRd46D0OGL/KZpnikpQFk5dY7XQ8/rn/s+pqlL11xZUmEtSNS9dVzSSo7i+GKUJcSINhmUFbgIoUR3tpdOqE0VWl2puptLeC1tkiuFYRhwzonmqMB5PjNPM73vGbtRukgq52WR4tjcOVIRv8zxNHI8jnSdA1VY0yo72PaZFio0yreuort6XFdUiHxYz+haGIeO8TAwHAaMU9zr+wb9aaoSTUyuYr+VYmFdt25b4b3G6ELWlUnJtHt+nPn6R19Ta+WLL77geDw2vVbmcrnw8Xwh1gpOo6zsFEqtIlR3nqqN2F/VCFmcQCTDTTSJ1huB/zqH8Y6YM85b+t4DlWVeReahDcHYlqScmJfINItpwDD0kg9nZNcYY2ZdV3JO3J1OHMZDMxVoV2rNxDBTsyTOr+vKw8PrVigTwzCyronLZQU0x8OJZblgrVD9l3ViXlaU0gzaynTbyfUfWtaeOG3QbL1ac9RQiVQqMQbmZSbnhPeW8XCglMyaMnenI8fDgXmeOV8m4hoahCvTotFa4m46cU/xboO1WhirMaByK3Kegkxy3suBeJkm2Z3WKpFdRchYkkwv5gBaa3JM111lqUzzTIyJ4/GA9T2pFIbDYddxoTRrEChZ2Q5vxbRbYoxSi1/azjhFtX53EPLWiZmzkjMlrQGVYfAdb9+84/PPPuPtm3eMw4AxzSShaelKLlwuE+8/PPLh40fef/goOs5VtJu973l8fmaaZr772ed8+PiR8/Mz3/n0E2rtpKnyPSV/pOSrB+Q2zdAmKaP0Hqz6QhONuhlyNjhwgwG3AeBaTHbgTbVacTMN6tti2pBAWTXJGeOdoyhx0CGDN6JhrSjmZYYUBe3o/E2xa6YIIVCLNG5FnERf1B/d0CqQ8zWXjPrd3/vP6/bE9r+qrjDW9lL38XUfBV8U0e33sOGkzXITRW2whwFVuX/d85/9p/8Nv/l3/wG//Gs/3xw0ZE9VchJxZQuOVMZwWRYywgSLuZFWauUwDu2mqDhrOd2Jm4OxcoOUKju7EBJrzHx8PFOqEgZW58VloopQVputu2mFrF5HYLXjtsiEuePB20tXTbuhJLsLhVFm7+DCuoISw2ltBK4MXrrqsARKLtdwxlIoKXMcPN//9C2n3mOU+BV+eHrmHCtTdZxj4Yd/+iU1rpzGAd87Uo4SUzL0u19fobQwz05gwiRQnYTHCtQqxWmDKSu5ZnEIQRbw3jtqLoQQMcrw9s1brHWkkCBlakpM08Tj86Nk8HmJm+k6h3EG1bL/7u/vyDFyuZyFNKK1pLJHcRK5H49cPj7y9OE943EQn0ILVRUeXt3jvBjxzvMFqx3OeGLIfHy+MIeIs0YyC+eJw2Hk7du3jIcj5/OFb77+hnUJnI4PpAjTtHI+T6wx4Zzn7v6B129eU1XiPH3k8fE9y7IydD3H4xFnHSnKslzShiOX6YK2spsBTdeJv6TWpjnWSwBsDBJMmqLsgY/HI3d391zOF96//4hzlrfvXuG8ImeJZNlc6BWV0+kohWsVo2DrHClX5hCEwRlk2qJWast5O51OnJ+euDyf+c67d6AUXz++pz8d6YaBUuGrb96zhohpz/lyPlNy5uH+nu99/lkzrhYHl9PpTgpbijy+v7TCJoQua4UJaI3CajCqQkktZaIwjgeUMqQk+92YCtM0E1Kk68Wqy1ph3pUUJenAipBXGt9KjOJy0fWD7GSXlWldJQ3BGgqiH6UKNuK0hpw4tdDc0jLzUhZ93fk8k3PBOkc/DAyjQOIlS1HdDuP6wuVo457TWJCKmsSeTQqbZvAdb1694t27d5xOR06HI12zI0NLVmVG0tN/9PXXfPXjH/P+6/cs8wyl6XMr0IypjLmaG+cCMVYOhzt+7osfQOMWdN7z6uGekhMfP3zDl1/+P5zPz6xphZYNGWLYi3gpeZ/q9mO7rWw24fgW3LqtWTYi1Pae1AZH7uSTFsFjrbBDwxpIjbDk2oSp2/lGrfTDIOkzjSiyxSelLI2dc3JNbnCoDAnidZxy3lmr20475yzpFxX6rsNZ1wbT+nKS+7OP+tO/9Oc81E/4s2snUZnnmV/+5V8G9bvSadXSPtP2d3RzrNCbyegm3C1SENufxZSwXYd3Ql2mwuFwQGuZ9nRV+9JZK7nx907POyT3NDXHlCYob0naGzz7k17Lt2e92mCujQUkbv37HCuH9ea+ndquykq8jjES3aK24toeIUQ+vP/A2lmckf9e15WCvQLOddv5FDrvOQ1HtFEtJUAcDoQejlxwKJmmdEPi6wY4N2zcXN28SxVoKoZA33X4safvxH0954LRtcFsMg3XUnDOSZFrnpS1FdXNWi1FSR3vh4ElrFymC9ZJ142TWB5rhQ49HDoqhZgDKUsSd8qKkiUqyGrxTazV4H2koPHe4q1lnSeWZWFZA+NBcW6GwYfjAWvlAPOd56QNfo2sIQo8mhNrmJguMiHozSy8Lca7vgOkozeldaWAc7IEkLgTUCpTTGFdFrlBW1fZ9T1aKZZladBfblCaEx/NaihFXO1rIyuVnLlME5TS4LnEw6tXAgsrTSbju451WQiLHHjHccQ51+yN4PHxcTcsCOsqULc2wlzUpv2jGQ8Hapbkivfv3zMOgzRmWkuxUwJZxs1qa9vvNtNc2W3LPtcayZqjMeEoQmLpu5FpDgwD9Ig5gPhhph2yz1qj8fSdx1nx3dcmUte4p6krJY5CFcjtwN7gq90Wau/ma0MtCsuyEmNbLbTi4b2TZITNEmtzI9Fa1hu3ENl+oMn00/UeVaGznvvTHZ+8fsOrh1e8erij67obMwkpIsuy8P7pkR9+9WN+/NVXXC7iUPKLPyj8xV+c+cEXE7/0i4/8fPgjmOD54S3//d//i/z9//mVnI1KitTlMnE4nJqB8ybYFzmTteIta4qh7rmUN0/8/6PHBnNu5x7tvUslyn6teaWiVPPS1NehaZ8u21HU/lxr3dK81dVk4ya5IDeo+duUR6Vkz7cV75KvBVpxY+t11cS9xDd/AofyxQu9Xb/95BLHTr6qwLKs/Oqv/WpbRsobVJELV7W8ps3ROuZr1ETKUuS2DkA0OqKNMUYzTWdSCs0jbxe7Y60QC/qho6KJSW4o7x1ghZyRb1iaP/XlvnwnVHvx2y7m+tKvakMpCAINhhDkoi6VxSqO44HO9+0QlQ5JQG5NzIVvPj7zbBXeyGI31UqoiVVlihJSQG6/bTwcUFr2DbXWdug0F4nm8ycTpgRk6rbj3FxTlFKyyzRaFvSxNq2dpGj3XYdWhuk8yWsYCuMw7geAsYZTdyfgwY0LzT4El0oIsUFWEe2MxMCoDZZW+2RwvDtyOA7EFLnMlRzFMcRkhW3Gu1ZZjHIoVTmM4Lsmo9CKdeoIYeX9+/eSVmAtp9MR7zqohpIj1mr6XmPsQoiPXM4XPrz/QEgz2hTevnnDYTyQU2aaJnEE6Qfp9oMcePcPr4QhmnOj0sPuI5pzM8luEEqV7LS+71EoHj8+sqzrtbul7Q3DyunYoYwmrAsxRsK6SmGJogO9TDOnu3t8PzAvC13fE0NimmaGrqfvB1IUSOftmzc4YwQOz5WQIkWB853YZmlNqQJbd85DLSzTzNdffc1pPHA8HfHOserQnmsWs+L2mTvnMFa3jlyKsqqyB9ZWS7ioMljjKY0gJfo9i+u8HNpSdtuUIbvI0HxnsysNGm3ZfyntRbrvHLlUQvOW3XLMRMOmKVveY0k46ymU1vysnE4PaGVRWnIsj4eDmP0uS9vJyuRibYvEaWuSlIStKIzokeN44OF0x8PdPacWe2PaPju3JmVZF56en/jw+JHH8zNaP/IXfvCBf/uvPPFLv/CR73bv8f/0Gf4Q+O+A37ieMSe+5q//44Xf/yf/Gv/0jx21yjny/v37lkcpTVOMUViM1uKsx1nXnGjyDk1ezy21X6tbAXmBytWfcgDuhBTafq0KMU6Bas20TN2R8/ks7PXBtLWO2iPEaOeTrIskZuxWLma9MKtvCyDItJZi2tdq26SmWhGtNB/NlIToc+PE8q2I74bpAAAgAElEQVRJ7kovrS/+tJ2/7d8/ZRv3sj7ckFjEwFcOUNB88u4d3/v+9/jqxx9499mrfcG45ZuVJLDkEgUKozlun6dZ9kZ9j1a6pQQIuzInYSbmLJNg33fCLjNgMkLBbsJfrRAGoirkdDOi/8QP+OaF7HjtVcCo1SZZZIcCa7tYZN+1GdUW+r4HBO6YLzOqGpzdYBaN0q5pRxSaTKUQaqaqTCqJx/PEnGG8f8XxeCAaEaRKIRe4J6VE13WyFE8RVWuLy2mfby37waJ082WmsMaFGmqjn4uXX+c7lmVhcqLt+fj4kbBK1pxrkFzXd2g6XO9ZU2BaZmIMQgJytsV+QFhj8yMVW6JU5TVt1keHrsMi+1njHdobcAobO1JK+E7IFrUkKrpFzRiGYWTQpu0dI2/evmkBpmJaXKtQtI2RnDPnLaUolhBZw0JFdktffvkld3cj1kGcA+50z3yemC8TxkhmmvMeYx2lzIzj0ITZgXEYpbFqO9ic23RrpCELjQm3LMIIfP3mNU9Pz3z88JEQAt/59AcyRc4TIAzDiZVaFesSmaeZYRg5nY7NTkvx9DRxni74LhDWlXUJhCD3yzLPjaIvejSlwVdHKInS/AuVcShtiUmaCNtgN3JlOc88fnzi8nQRu6/xsMNb2rq2h7atmWoWbLmlNCiYw0ypWnYvOVDryjpHHj8+41yPUobyJJow33mGccCPHckGgcmyZATmtO7nSt3RE7lujVJoZ9rfDfhOJB9agSpFmIk547LIFrRRGKdxRdh+0O7NnHn39i0Kxfv378U4XV3hPKUgxgSp0BvL/d0D796+5c3rN5zGgyBJxsl9XyTVfo2B8+XC1998zWef/wG/8qs/5hd/4T2fffqB+x/9CL4PDMDvAP/GTzhybh7u75z5N/+tH/L7/+WnVAy5ROp04fn5mfv7B6bzmekycxiHZkbu0cZhjCALqYg4/4WFYfO3vFEByHn1YhGjWgG7cjL2r1ZZLeUKtRqsEY6CtYYIzPMs0h1r9kQFa2xL8Zaz6HK+ME0TuRSOR2mmcs1tddI0zw02HvqRzdDiOpQKerYVs800O6bI8XCUnNLa0je211S/Vdm2wla3T3of9NR+9r8Qh9OQtFus9/brrXNIGcxgMM3Ud/M2K7WiisAdYQmEENHO8erVK1ItpFw4nUxjUNomgrYy5aVALbIct1bvRBCtNHrXZq3UGpuzecIY2p9veVG8eP2378u1GWoX/tYl7N3CliZg972cqlIAO+8lJNNLjp5S8OMPZ3o3NALItiw1xCzwSwFSVs3A1+K8wuvKyXT4Ujmc7sgxoO6OsrfIWTz7GnVbOmIhm2yx8LVsYtCrpGF36+YKIehWZH3nGMZRJqwW9bKZ9YYYmaaLBMdmiddhuaCaREI3U+nz5SIdv3fiJNG67aqrkILWiZgj1hm+mc48HE/c3b2mamTHog2+H7C5UKoIy+X1FryRRX9WmrC53eQgeyEtzENfvexnS+Z8fiJnhbU9KEutWXYWRmAnowyffecThsExLxMfvn7Psix0vuNwPLygPR+PJ2GiKsth8GijOJ+f8d5yOI6tsInJ8nYXlFKJOUIVWLbvez75zie7hjOmxDiMzNNCjGemSeQOsufLWNNxOj7QDyPTMvPVN9+wLpEQJHPueBB6ecmFZZ559/Y13hrWdcZag7MdtlqWKGbBUqBsSw0oQrnPFQo446g6owqM3QFvPDllnHf0p1F2Ikm0ajqL63/OkVoD/eA49KNMdjULUzRntFG8efOGWrTIFMo1GmWe17a3l4NLKyuNSXPU2MS9WyIItTHoAG8Nxo/CtrUyyZVcxYygVmJJnKczpVQOx5HDQUHV1AwhRz6+/4b6c1/w3c++y6vTHT/84Y+ILVx4i7Pp+567o+jYTgc5kDXC3NWwG54/vP6a4fDP+M6nf8i7T77kkw9/CP878L8Bv8l1SvtHwL8K/Ar/4sffhL/yH/wz/rb+nIradawhrJICX2UFNA4jxniOx3vO5ws5TcSSSCVCa8Aas2YXgG9sxZ1mcgMjbkjVVhzrbdMOcuYZgQm3zDiFSG8eXj3s0GFu0OHlciGlxNAPbbdseXh4QGtNiHE3CRCzArf76KaKyMFaQZMJsu5NhSB/hqwyKUbOlzPWiNxCG42u5ifv5P4cxG5/XGmn6qZAXnHW24Hvlrth7cBXX3/gyx/+Ka/evEOpTb1fQQnhIQOl4ayu86hcyDWQ24TgrGmmp4XzReJXNhzcOdE2dd7vS+u6OQrUBiEsM1pXycpqzgDCLrop9N8u+PU6Ogtmv/u5tHFbqNG978XKKxcharx9y9s3b7DWMs0z0+XCEhSn8SBZaKW0Q1AgN4wF3QgqLZGgHztqjhjfc+cc/Tjw/PhIjZFaM2tcUdWQkU6oxLTru2rD8rVWV1i17UBrzS/iNvbulYZzW0tucI3Rlfv7eyGvaLEEy1nSlXWjZ9d65TrVUpkuE8po+qHHWYs3bUdYE1jFOIxUVcg1c14WYgpUBf3Qs8ZAmCJbqsEmRrTWtskwcTkvxCJzqdD8HRQRlG4xRFopcs1spKEUZ5mYteI4dnTOwhG6buB4HFCqQM0sy4S1jsNBdlOx0fy3fVYNqbm6a4ngaR1qzqnFrBSWdaWWKjtEZ1ozpHeoTylN1/VUWvqGNqBKM7eW/YSzVvRgrTNe1pmUIp13HA9i9dYPEoJaauFymVnWlcfnZz59965NoZE1JpQzYt9VKrHlLoqNlEUrQ61Cwy85463DaoGVX716xeUiWtPSYnRKySI41kIq01ZjbS9J9EryC9tiWA48o3GmJ0cJRd3MEoxybFIcs9HR2z2XspB9rDE4LVq71GzpjDbEtrLwzu27KK0UCUU0tu02JaxVIZFNQz+KacIcWC6zBGzGyN144Hvf+YyHw4mUpaAP4yCoSLvnTXPXsNpwdzfx6uFr3r75I+4f/jmfPv0u/DHQA7/WboK/2f751uN3/iP44m/Bb/0W/I32LX/ew/+PZ/79f++J3/rtt+R2787zhPcd/SDf/fjxIw/3D219Y657xFLRdhNNl5tzrV6L2v6utyNbb5aDV0LKbkrfIMerDEmajW2vaYyceX3XtzNMJqzz/CxEFOcbumLkmjYioaFeNXi1yn7OOieI1BoaCWVznVIv6otCckiHYZBC6d3+3slO7nZKaYf8DUD3Ex6VbRe1cU63Cg/sdNTbHVVtHVotEn74O7/zj7hMK3/hl0exg6qgKKJhC4ElirVS1uJiQMtAm+e5aVx0q+Li9L0uMyH0DEOP72TBvy5LuyEktTe1g8hZwyVn1mVBa9pu7vrcy1aNX+zovh2ls+kwtq5ye60a34pcTglnLPO88PU37zkeTxzGkXlascCyRj59+5a+73Zs2njPmmSxvKwrVkFFiDVrlo5MKQjrwnR5pqYkEEEMlCwX6ibUvI7xeS9aesvtu3FcuWph5HMT7025eItp053SOGPpTx0xxL07S0kmAN+S0EUuIN3lJk7NpWHpKYN1aA1rDozHA+M4SCBpXDC1UrPswA5H2YeFIDElWptGKNAoZUkpMF1mpmkhZMk/O55GtJWwSrP1X5tsgso4dFjnxfmjKmqVmB6tDRXTmF/yHvtO6P/WShqu7CZlgo1JSBTQ7OG0/LJh6FBKyEUbBB5DIITA6XiUDLitYbC6iV8L3ncsi0gFaDBy3/ecTm5vzETUrcl5le65ZnwH1vVUpRj6Huc856cnSi3c3d8zjgPPl6kdXzI1LdMCrUhb56EKsiJ2A4ZCaZIXy6HvWqApTPMZtLwvIa6NQSqTIEqgKtm5QK4imVC6tGBeQTx0NaQqoaayLRLpie+8/J2yHXAFXaXJLTEKPX9jXKLJJreDvgWVlgJRWMSmSvNFUlg8mYiuBm86FIqSZOcooa+G4f6e03jk9d0DporTzSev3wKyK9x0scOQeffuiU8/+VPevv0DHu5/H+f+b/hPgD/ixR6NvwHvfwX+5E/gfoEf/IQT9F85gH0Df+2vQf8E/Icvv//FzwP4O/Dv/vYf8pv/w2uaClX0ifqJt6/f8vnnn/P0+IhSwi70zRKt6gK5gLqx9tvIMKid16BuigUNXdoIdCU3U4rNHeoW8VOb5KvsqJczFu89p9OpGXlcpACW3JiWek9lWEOgFLGCU1rj2uon5YTB7ESgP2P1JQcatVz1eoKwHDndna6wbEMGvzXJ3Ran6wv/M/u5vZpuGG3ZX/wtNfVWTKi1xmC5TDP/xd/6bznd32FcxupeUqkRyum0PPP+URbzwzDQ9z3DMLQkateW34GukwgX2bVEvn7/jeziug7bdRyOR5Z5EY1OY/n1vsMZK/ZIJe8Hv4hlb17ttlPj+uK1MbgGleacm0dmszpBU6smhsQWUFiLQlmL9wNgKIWmsZHd3au7e37ue9/jdDoRU9wNRq33pFL4+PTE8/nCh8ePTNMFpY0IRg2SPVclcXmLmogxNucDucig4dFa9g8KZOpWUAviwtEuqo1ZWpuGKW/RIKZRiKXakmOSC7pRiXNMKFupVYqcyroxnTTWWF493DMvq1h7lSp5XG0PUEuRvaSu+M7zcPfAskycLxfSlwKzlva8DqdD0zxFcio8fnwmR9l/aGuJNXGZJ5YwMwyOsfcCAaNEVmI0zhiomefLE6VA34141xPjyvNlJuXCMPZoI7ui737vMy7TLDluFfphlN1v2/c8Pj1RcqEbesbDKHCskaIxLRLFYqymN11zQBGNT0oFl5KI01Ph7u5BXFQiPJ+fmadJbtbTkVrEXktl3cgahufzmdRS5UHCKI3pOYwd1EOD6sUM+PnpGYBxHOn6jlgEorbGkYJoHKuyGOPFZFxLjttxHDgMPUYrQhB/S6MNzpumW3ItCqoZPlchWFymFWMVucTG9M3NPs2i1JYMLp/pmqSBWfIih7I17byQZrfznmo1Rsk1bYzBagv4ZlKQ8MZhjWKOgRhX0iqoUM4tcLSVb2+7tj5oVlLIzzyNJ7776Xf53mff5TBIY1Vj4ntffMOnn/+Q+4cf8eryB/Q/+j+FGPL3gP8Y2AaF2+K0PX4D/qd/B37v9+Cv/ZQR7XQBBhgG4C8DfxfCLx/40jxwwfGrr/745QT4D+HuD77mL/36B/6X373DOQmIDevC5fKM0Yo3r1+zrdgOh5E1HrBRM4dKyoFU0n6fb2dyLTfVitYI6zaoNKZ42QuhRt2QWG7hzZq3Pb/8zOdngYdpE/s4jNzd3VNLIcQoEqScmKeZpcGUfd9jvIXGX8jIGbMVQrHZczt3QjLr5HmL84swoA+HAykl0SSXf6GE4Kc8bsfdP/Nn7T+2OtH+ZDNZRlV+42//Pc7TE9/9wS9RkWysnCqVRExiwmp9R2cNBQgp4Urh0Pd89/PPBYZT4Dsvy88cxU7pfCaGwIcPH+m7jsNhxFlPykksgMYRhcgFHu7vZcFZZcG5LUMNzakht0mnyIL1OrFpjG77OyUkCSn2QpE1xu3kBj+I35z3Hc56tLakXBmGAzVW+r7bBZ+HwyjTEHA6jviu5/Xr1ywh8uHxiR999RXnyxPPz488Pb1nujyRW2EstYktGyPsVpDOdkFv13Gr4epFIyN7Ql1FXOnaXi2lAkUkEApxKFDIsL/RtF0jvejmMmOM7ERl91gxBrzXaC1TiWETdIprhbZNI1k1VluM6XFWoxCNodXS1aWY6Pse6zrWWbLWFHJYWdemuxLJNRGywldH19xsVIPdlBI7t2maxQsyVLwVcbIUDYHmtFFCYEqJznfkVHh6PjPN33A8njgeTii14hq71SjIKaK1TMCFineWtenaOi/C5FIKIUp4asrSHGkr9mumiV2PCISec+bp+Um0Z0Zy6lDb9Jebx19jIitDXANP+RGjNWPf7XsUhUzRKYqHZ++8NKilUtaFJUQKBuvFEs8ohETQ0IKcJVcuNj/UUgrdceAwHpojDAzDiEWm+Zwjy7oI+uCE7ScwlGqOKrV14AJN/r+UvXmcdVdZ5/tdw57OOVX1TnkzooxBYhhkEhnDpCgqio1XsQEv6L1+nNsL2k796bZRu4Xmaks7XeW22OpV1G4ERQI0CCQiMwRpApGEkORNeKeqOtMe1nD/eNba51QS7fZ8IFVv1akz7LP3etbze36DLovkr0gyedaoBAtWhaQdFEauIWvEhUQrw7rtuHg4B6UxZYnRFiIpnQPKspbnTc4fvpcQUW0tVhXURcUlJ09x2SWXcmzvGJdfvuKhD/0Ep4vPMNv/EHweeDv3CzXyPXDDWbjnHviap8Hl77vvXV54LbzwhcBn7/UYrwK+DLgabvvCo3n3b17OTSfm9Hd5bnljQQROHff855fdQ/Ga9dEHfQ18/S/ew3tvmMkGMwQKa7ns0tMyAhh6Tp26hPnhYZrjCnNXgo4HfHDjgixzcyUbzphHRZuFYptnIJvNwBiwOro3hSNFU7HpupQaODw8FI/PhOZkK8E85lAoyqoaDQ7yxkk0itkCTCDN4H0yYt6ghhlZ01qnBATpCIkCfWdjcUjugf8YOCnv6B/58fYMbusmjVGmBivQnnPnDnjrW26gnjZMdqa4QWOIyS5JXCwihrKZUOqs75IPIIQgTKy6Sp2hYrVyY8KAc0I7zka688MlWq+pKwnsFMGpYLeTiTh1r/t2dKTPRU1FGcxKZIng0TJcNWl9kG5HBqHJZFbbBGVq6nrCsd1jFFYCGydNk3Bo+XCLwuLDnFXbUVcFgx9o+05snkqLVvLhrXuHj4rD1Zr9g0OWq4VYOPUt4FEq0Xd1giGtGj/KkDRbI+S6RaNKoofNj/MJmvchyevQ9U6cvZVBWSn+pS0IShwaUIqTJ08AyRTae2GWda0EluoocSRJHxZcAB9HZ3hrivGkj0Ex9LIYDoOws2whlkDD0BGCYzaZYLVhfnDAzs6MqhQHHU+Q5zEWtOjYJMiywDiP68T1HAXDECjrhlIZMbSOhvmFfYqi5OSpU7ihZ1ivEju3SAbFBSFEzl24wGI+F71fUdB3HXVds7e7I7qkQhaDtu8IKiaDASH9DM5jtGU62UEbI11ghLKQy895ifox1jItLCE40Xrmi0pl7Y844zsrTM121TGbCSy0XqwwVjOZiC9ijIGdSYUbhOXaFJa6kB20dw5TZRgc+uAYhp5pVdFUom/L1l0xiqGD8wLBN3WZ5DlhFAS3XTeSckorRVoFBU4Kj8+eqEEMyRWiHyzLgn7oJW4qMYUzqSD7H5q0gXLp/IpRMSTj68E76KCqG8qqpkyz8DzZUyZ1Gy6irKWyDZNmypWXX8G1X2l55LWf58tmn6T59Kfhl7gvTHg/t8O/Bq5JH8vTgfspcpwFrkZYlB+Dc/XlfPbiKW6/fcLn/r7iY294GE/59udznD+gOvm9fLV6M5+//XYikXP7kb+xD+DpL/gsvHnrMd8M1/zSrTzogVfxhS/K5tp7x/7+RR70oAcxm+xglaFvu1Hf6ZwEUucQ0sw5iCDHWW3xKRIKl+de3rlx/BHzxlhtuYn4jQsVIcOJjAVSUirEAMM5J/IM5FwPyb5RIQhZTp7PRvb5OUIS+G+ngY+3hMJZYzHE0SdYGMrSeZJej80v7p96u3fdU2mmp8bfbmjrznuawnLrrXfSdY4rL78cYxVuUNhC5kfCLRCYxRqNLnRix8jrG5xkl5WJlj7GzxjDNGVFqSgi67ZtxaFDa8qipKmbjW9a8kfL8BxRBM456oJU8HRq52VuIgNSImmYG4SGnYpH1njEAHXdSDyGFkPgoqioKqHinz9/UfQ2vUSrLLSSxdwabLvC9R13IinOQRdEZVi0HefOX6D3AyDRPNYaEdFrKUrByAxDvNrC5uTIJ979fYBHSCYJfk5M15h2QsPgRksd6dIsXpHo+jLnlCReUpJxMfoCRmShLGtJQY8uEIYwzgl1USboNKIwBBdxQSy61usVthBqct+38v+2ZVLXRCKT6ZS6LBicJajIum/RpcGWJat2nS4KTfAO16d5YCJBTCc7BKVRFPSdGOBWlQUM88WSvlsxm03IGV+6ssx2dgQi6/pkteXZmc1AwWq5xJZWFtumoigtw1rgPZJzSdf2FIXklQ3OM/QuQUOGCMlyLbkDFTIfE82dQPMxFOiqJFuwKaWpq5qqlEH+kCCd0DtCadFVEtcb0YwVRZmSsUUh6WIguEBVSmfjV2s8YuxdVSVDKuAakdoMlRtn7s2ubChDlCIUgme9WjEMjjKZngcfcEMi+jiXJDoyly+MHX1FC2uJwQOps0tbsBBC8l0FpSQb0Q2enR2N9+Lyoo2BRDM3PtCkGfAwDCLEj1u5Zsim6qsepbjuGXdzzaUfYfI/boH/wP9SYdu+7X4OnvK96R+XAj/PkQ5tcXKPz8Tj3P5nDbfeOuNDHzouyeZaEeIOD3vuS/n+h3+K3/vBF/LGMwA3cN2P/xt+5Puu4vz7f4s//sQ5/vi/nuDpL+VokQO4Hl7y4jP83C8+SDotrRiGgeViQWlK1s5TlmL8nDVpo1BabWZU+fofRxjbLR5sfW5+nLlGzIjgxPG+mbgify+mEklkn4w6iGIK0XYduXEUSHkT8RNS9waM7PlMMsqWcttjsNxUbdsryjq+ub81Mj8U4sn47b1v/5PubusJN9+qzVdF6oo02ogrxQf+5u+Y7FpOnj4h3Y81QKDvenrnQGmx3FKBgMwHSmMZkk3M0PWsUhcnprGiJSuLkp3TO6yXaw73D+j7gbpu5CKKisPDuewsrCVGwXCXixVt3wrsVpbSuSlpv1XyWXODsH6c92PX4bqWqqqTODbP3yJRZXdt6AeHUQK9nj13nrqW2JALFy8K9bpd4r0sdLZM8R9GS55X3wkMqQxoQ+89i/WKoiopCo1BsuiUES/1kAbK+fNSucOMcfx4cvs/FratAidVPf9cb+H04NxA166xWlEYIbighDihrRphCGU2LeF0OsX5DtLEdhgSeSQqjJIsubKu8DEFdWpD18v9tRLRtJpMKEqLUhEfB0IvVHBTFRzfOYEuLI4wWmy1fUehK6IWZmU/DBysOgoXmFY1UUk3UTYNui4IaNZrRz/0zGa71PUE7yJ97wlRjLNX6w5jhcnXdl1y3JEEAGMMuzu7o8dj6HuKqsA7x7Fje7i+x6tIVU/EQNuJ4DsGcH0HQaGtzFitKfBOLNNC8CwOFuLbVxiyDrCqkvPI0CftUMTogqqqadcdEIVCrlPUVIiUpaUwhuCFaEPSgmqgtBaCpR0cnROIpyoLMUZ2QyLQDJA8GYtkIGytdMuxkGto3XbM5wsO9xc47ynLgaEWV5++a+n6Xha9VGibphlDjMuyREVNYUqkyBlU1KmzR0y8Xc8wHBJCFGLNcp3ITJHVOgm3rRR/kZCkGJi8KCnFYx/V85zrLvLIay+y97dn4Df5Jxe2f+jWPn6Hz3/6FF+8Y8KnPjXj795Uc/GiFJSs4RKZksMPlpPP/FYufefP8POXfT8/+547+OE//yne/cxf4JsP3s7v/Nuf5e5v/wm+8bLf4K23wi0vuoqHcsfRJ/whuPauuzl27ErOX9CENnD+Inzp7D0oNKUp0UYYtFVVS5eUQpxDSDNYLx24LfKmPSS9cZpzaSkOORA1H0cyVJjRobR9NjndJBVAIZnIJln0cRLkKvl9cYNKsFUvkj1j5kHkApiLNGz4HUqRNMVqNKOIUTrBcU0dC+URg+b76+fyv+MRQFMd/dV4EPQIWQrrRWgpQi+OrPB+yvve9xEuv/ISmkYy0jTiaNKu8+C/keGyivgoC2vG6JW1uEEozrYwVLXsWKJKpsNpF6GNGTOJSEbEwyCQZJ6ZrRdLFsslbbtGacVsZzbuFrIbSNcPLOZzhqEXfczOTupqUgen8kmg5L3EiDHiQt6uO4j9OISVwMM0v9IK7xRFWeG8p3eOdS/FIzg3knmc7yVNV4PWEW0i3vesuzUxOKrSjvlK2piUapBh1+xCrqUYqk0S7whhbt1iOsG0FuNdAKNV8oMU0W8MAa+dTCCT3i2EILRiMkwBZV3i1w6VzFP7bkgUeyOuGkoSGNzg0EEuuJEIYzSlshJjopANTF2BEai38wOqtFSN+JaeO/sl5os5RVmOJJSyqFE+oNYdGmG4agwDDj94ojXoosRaJRlftiQGWCxWxCCLpgswX6wSlJYsoArpeuSCE0eL3jmBJ4Nnx8yoa3HXn02mrNsOP3gcEdf7NJeE9VLCTHXSc5WlkKnKokgUek1hCqqyIkZPP0jnaK1OBI40AvCwXq/EHi6xhuuqELJKkMw8UMznc5bLJWVZsx0K7NzAuuvoQqRoJil4UyX/WJXgUos1BWVZjk5DQ+sYvGe1WHO4WOKCZzrdlfSAtKgPQ8+QjcBRo3WYUmrsYstCQVRYXSQ5jiAIkk4ikJfs5EH0nFbm96HH2pKdnV3R20UkEX3sCAKPfWTLNzz5Io929zDhAJ6STvQP808rcC8Angh8BXAtfCFcyWe+uMetvz3j5lsm3HZ7YoYmyA4i2myWx5BQjxgj3nwNTzz3B/zeI3+Nt7zyicxY8BEA9rj6WS/n3z/xWl77Tb/IwUufRvXWd/FnN57mx3/+jvuQW6q/WfAt33iRN/yXk4QoGYMHh4dMmhl12VDaEmNFeG2thX5TJLL3pNFCyslFYEPNT0GkKrGztdn8XcYmU6FSaX1J4ui8kIzDEJ/0x0ELqzLDpmIgPpCtBHWa1ZmR8Z30pOl27yInCEsixqT1L8teQgijy1CMmySG/wXiyb2x0PE/R74cme+obPuSNFqm4q/e9j7Wnechl5wiREdwKhUgic2IRJppDdFjVBJyJ3YOCVZcLSSQcjJrKGMpByexB9vky1dVNQo95qOJWFDIE957XOdZLtZ0bSchlkbTt8Po0CGDVdmJdIMkBXd9T+0GWUzLciz7AtcwwkgxkMxJJb8r+EjXrlm3khlX1zVKKWbTkn4Q+LUfBtGE9b0UgH0Ho38AACAASURBVARWF0WKO/EDPvbEQeY03boVj7+mpiyTc7vWqNyB5dmiyv5vIrOIabOwoeKn100iTCT6dt8JTV4lV4uyLtFWfBIlDDVI+HlkJLnEIHNLZRQ6JMZqEtj7ILlYTonNUkRLmgAweI8PCfYMJIG+wLEhRQqVxlI3O3S9pB6sOyGeNGWFD4G6bqga0ZFhkrAZLYzFKCQYo6SLb/uO5XoNdokxFc4F1qtWkgxacc0wVkvEiutThwlFVVDVVUZoCBHmyyXaGHb3jkEMlKWlqSf4QYpEXdYs2451u8YNgcIEghd4M3iJnOm7SN8JwcCXJZO6ZtpMCN6xXCyE6aaBKPOVfugIPlDXEyZ1Rd8PtGtBOYQoU1LXQrDqe9lAWlNwbO84Xd+hVRx9/abNBGMtVYxMjx1PbLQgM47UNRICutKJ7CIdZBgifd8zny9o246iqjh1/CR10whJyIlRQIxQFtVI/9bJUq4okmu/tkRPynxLcyAvxRvk86IwNI10JkprcXbpe5Qx7Ozs0XW9SG1swfOfs+RRD57z6OEMkw8fwLPTevUEuOMauOoqeOcX4Dn/2FL3AuCFwKPgC9Xl3H5+xm1faPjcTTUf//1JKuJmNEyw6XIVucHG1HizTG7ICuHLKj7+/z6Cn/3o45nd33PPHs/3vfbpfNMrv8DDjkXe/f6G7//pPWY/fbC5z68C18IzL72TN/zBibETW7cr2nad9I6yKavrRo7bSl6A1goTRYifIWGftJ/jgCwzymEzglFbHdwWR0WlMU0MMvbJWjpxrlLjjA+UJAdE2YyFkENXs5flltB8/H+qJWMztZn5kYh2aUefqAeBTY2Ko8F2FqnbeB/iyHZHt+nf1Nb3ue7Fe919A1aKLgIcxsJ6bfnN33wju8cuZ3AeXUh7am2J02LBJblqPYUukheZdCWltaz7lsV8wWKxoKpKYfNpRVgHqrocPQG1UtTNhLqeQOqo+q4XE2StaddSUJ0bZH5WSaxMtucSQ2OJWbe2YGc2YzKZiCgbNjuFtEiHEMf3G6NQ9ueLJcEF1itxsgjBoTVMpg0nTpyQbpNIVTXs7h7DOcfh4QHzxVwsr7yEU0Y8Pjp87LGlLP4R2UBEFFGJI71NUUExcfOVlU/BWrFtkqHvkiF1k00tDEat9Jg+AEIQWK/XtF2PsVLsnQq0bpCgSWPI0XSjXDdsY/Hpl4kIk6FMmzRlIXgJPh0c9WRGUTYYLe7+3TDghg5bKCaTmsm0xhZG4MrgQAXquhxJE9oa2vWKwhjq2SztUCFEx5fOn8P3A1NTMLMlx5opyhi6Zc/FwznFzlRYXdoyDGvW7ZLgJTl6unOKsi5o+zXKGGY7O0Sk6xkG0crFfN4Ojllds7uzg3cDQ99xuH+AVjBpGrGUspZyt6JtBwjgBkdpNaa0glqUVuZLWqW0C09V1rhB0tqbaSOGBTpyOD/k7Nlz9F1P00zYne1JSGbXsVwsRxhzOp2mMM4KZfKMy6fZZ6QsDFoJG7FI2YBVaVjMe7Q2ku5hDWe/tKTzUpjXdAKz9z1VJR1hWZcUVTnO2jKbcegGNJq6qAk2LzgyJ6nLmmIq13fwYqkVenExyU4aKHEOKmyFtTCZTqiaGu8cK2uJSRTeu4HnPXvO4x5zkWuv+RJVNRfd2r1p/R+CP3ke/Oin4NKXA791r9+nwtY/peYT+5fx4Y8c5y0/tyPei0okDFprmkoszGxijA5O7OiGHJoakju/SV6eOkWw8yR+4PX/hmfd/st8VXwOr97V3P9NM3v003n+uT/lsW/+71z7t/+K//qZA17yqgN4Enz6JPR78Jir4RjnedELzvOHf3oMrWC5kmSInekeEXE+qpuGyWTCxQMRcRtjMcbi1DAWYmMSpBe2i0S6xmPSk5I1wtsZlOm6R/LqQkKKdCacWCsGzWl9GoZBWL65CCZ/YpU2ARLW7EersTLl/2U9rvAFSBshRxRZcSIE6rHq6LEBk42+jwB+y9ZLHS1vsPmDo//efKu2fpqRsJFGqlMEujH83af+nuVScfLSkoPDA7QVJpWuJWXYFlacyIceCRowialV0vU988NDCTXsh8TsA9QutjCs12u6tqUsKzSaST0RF4lEN7Z2M/wsijKlRyuya0MWEx4t85rJdEIINTEGmsl040YOaIIUlU0E7WhfFEIncUHGYm1EadHl7e/vj7Typp5Q2IITx49hrcEqQ1PWEgyZaLNDbEchpy2T9VkQr7+ikC7OFgWF1eBT55z2WDEi3Um/4OBwTmEtVVlTFFYovWnhyeSHTDLRxrK71xCVYtWuxYuyb6mGip3ZjKIpElQm3oxKbSALn3aU0r35lIQgBBBblNIhRU/nhhSgGUBZQkqt9k5iX0wyxi0LoaFrHXGuoxt6ovd0rkcFT6mFiTq0LS4EhhAYYk49kJgmjKEPgXY5Z7FcMqSZlC5tgnIjO7tTXC+ao8H1KBcpm4rdqma+EDZlM2mYzmbi3tD3gLgwHBwc4FN2WoxiPj60LdF5TFmyWrf44CmKit3ZLoW2VEn7FRX46Klqg1E6EUwGwEsXj2j8lsuWfuhp+xZttBSxogJiihdJ8LbznDt/kfMXD8nz0ElVcvzYLtO6EmZkU1ImaK/rulSYHIvDA5q6kp0/0K7XFIWFQtiKi8UqzfagqEravsN70Sk2dbOl2zRJPAxEyZ6zWqGM0OOHfkChiVoYlBqJ31Io0ClrMCEQMcraMQwBH+S9g+b5X9vxuMdc5FH9GYoPLuHXgP9HrsLlV8H0vtWDH/0++frIr0aIIh8kFbYJnzy4nL/9yC5v/pc7QlhQmqKSr0YbbOo4gvMiLeklLWEYBnEEUSLzUAkFylZlPiZ/2O7PecXpXxina3u/dO9X90Zede8f7f0iPOBqrnvsCV70R1PqasnFG+A1/1pcUrgDnvrks/z+n8wwpqDvOwlXHTpxyzGKopBQ1lxwTLbgUpq+7xLKJQkoMS1lMtpPW9i4EVqPJJXx9wkqTDVAb3EAvHfJjs6O8zmJNbJH11i1KZojySQxJGGTHj7eP6YZnlZH6tQIoyY4NKTN1rYP8RG48v4mc5vb0Sp47/I3RkqQnUFkZwqaG274GFU1YbrT4Lz4L4TocV4iYKwV255IAQJooZEonK7tJGonQTzaGPphYD5fUE8qqqoEIxlGCkVTiWg3sx2jj2McCWkYLMVNdgXDII99hEqbdDoyd/JbcRs+dfZqPCE29mY5CTxT6gNFUaWTa8IwmDQbjAxDoErpyJOmYdJUXLKzw+FywcHikHXX4UJH1OLHF5UmBIcpNLUu8A6sVSNsgqCIqCi7x5BPoiRrMElrJHPBAuIwYusRcENH3znKqpIZlUqyCaNZ9y2xi0korQUiyHM4EpyW5meS1JKhC7EGEqKnWAxVdU3UCuci3kWGrhNdobF0rcMN6WQOkfVyyVpFppOKsjQQC4JzaFVilcai02GPDG3LqutwBIpJQ103TMqSxlaowbFYLOljZPfkcUjJ1NlJA60kqHUi9louIP4fViXadEr73t9PEIjskqezKS4lB9x9z0JYr1rTTCbECF0nc9aqqmmqGms0zg1Yo0Rjl86loGAYOtp2RfTiXCoUcE3Xd6MswXnPpJkwnc6oCukku3VLVRc0k5PECKt1R9c72ranXbcYpYXCH0KChdImSCXHnghu8AydaKyqqqLrOnSMVNYCOm0MdDLbtqAk7ipTup0bsET6Xs6IzTxYnkehE5s54pKVWJ6VK3ReWUFtqOOyYzYYIyjAM5+2z+Mes88jL96OvXEhhe1Dm7Xn4Efglb8CN/02fOD+lq53Aj+Y7vvyPT77dcf5wIdm/OmPipFvU9fs7ZpRf6WiGJeTqO3RCzlDLO2Sf6JSaTMl4wJZOvJ4ZvM+1PQyHvfiy/iqg4pPX/0v+Ojrns0uAAs+8tof4N3P/E+88nEJwDx8F//imn/L3zxqzV4hi/l7/voKnve1n+Mpj4XbLsDqm2HyFnjw++/msY+6lE/+XUk3dLQpOFfXYiZuC8Mk5en5ZXLTiVujlXHGll/qZraeN/0bQuPWwj9+XklklUkpSPeXSSMqPVaMpGimXAwhp307n7uz5MqkFdFv5oM5qHfUA6f1NkfooDZVKOb/b3MO0uuy965qWxLvo7+6V6d3tCAmLQWyuGllQImWyjn44Ac+yRVXXkZVF5QxpxFsMFhh+1jZ7Q8DibnC4Jw4qFeSHWWsBBD2fcd8Pk9FcpZc9+ViVEpCU62xrOJKduMXLzCZTCQtWGmZCQY3dpGROB7E3J5nKnxVV4RETVVRPpxc4PKQRqWBa0jYsDagEoEmRpJ2T/wPiZHVUuZKNmVaGa1RRo/HwK96fBzSTGYrK0un+BIEb4aQNjEb+v8oBNaWujLEHTmO8tIkSVvWoYS5x0jwKpn9OmZK3N2N0ezszLCFXNRaputkxpNKkop8cmQ8vuv7JMTUyQ8x5e3FgCkLmoml7wY6JFNNK7BaQQi4Thi0oSxQKNpuxdCuuPTSS6iLguAGalVQGksYHK6Xc0xCk+TF1IVlNp2gUHTey4aprpg2NWVds+xa/HKB6x2r+YK6rCltwbHje+IRqgKrbs2FC+dGHRha4oy6rme9XjEsHHt7e2hlODzY52B/zrG9PXZ3hIDRrdcsFnOqpqEuxCR6MV+wXi6oigJTlSgNTVVgq0Io1mWBS7IXWSgV05mIrpu+F1jTSmF3bkgC2Sh6Pm3xPtC20jlNJ40YIkwaJtNaki2sJKoHUjhvKlYa0CHSr1p0kDR0GyF6Oc+N1jR1M8JQy67HqAJTyLLS9S3WTiTw1bm0uRJoz6RiprXKtuXjeaG1SQnWCqKcOzYRFEKMPO+5hzz+cQuuOf0FysvTXOpbuC+tHph+Cr77u+Gx/xH4vxHI8gnAS4Gnwv4Dj/OJ9x3j7dfv8qGPN4LmaM1OI3Z1hZJXR4o+ClnXl6VFeSZlFDFdq6Yw4zWXXzNRkA3JkFRj4Qsxomb7nHrbz/P673ocP/W4Y/d9Exzymd//da6/4gKXmJq0featb9vledcAL4Tv2irsvBle+O3n+MjHpwQlJKS2W1M3DT44LIUYS+/u0XZr2m4t5Iz0uUZyNNfGAUWnGZr8b3t158i8biTbCLyUxgWyduZZXq6QeZSRO8Mczp3dcrKfrki7LMGGUfoxkku0ImGPY63ZdJdJ+RvT6zgyz5P72H+sdxtv2+2qyl+2y+HmJmm+gSK5m99ww4dZLgce8JBjYAZ65yW7TGmCEyd4SfEO+CCtP1Fy0IwxTKYFpijp+gGVjUfnge7wABSpLdbiR1daiYBRGj+IEfNifpiCKgeclxy5sihxQeJFciRECIHBiWdm9AK/yc69Eguv1IYHH5LziSU7b+e2diyQEbSSMFOf5AdlJgUomE1mFNYmmzLJe3OLFS4OON9TNSWVNgy+Y/A9EMf2PcZAXVcQPcRBBNvRjAtIDhuMMBbn1XKFRo/PZ7RJi5Y4fgs8IAniZVHhgsMow+7xHQJ7KenBjem7EpljSNVyPPG1lvijwwOBzJq6wZpS8HOV5RtpV0ZIqeMR17tEa/f0657QNNRNyWI+oE0c2X6r+UJOv6pGhcjQd8QYqKyhqGZ4BRTirrLsujQ/CgStqIqCebuSTU2ACxcuUmrLpJmwWCxQtPjYo60iRg/Ry9tTwvrMX0VuIgt38A6tFcdPHKcuq9H5xcfIMDiMGdjv94khpvRnT33yuITOFhZbWWxZ0KbZQ9b5dIs5MUaOnzjB3mwm8+SEDpR24xNZpuihnGqQLZKMKbC2pGnS/FVDVVYppcCLIB9xkWjKmh1jiX4gdA6iOKr4wRGVASPXS0So3d5FxBtINj1isDuIIQFhjFWRlIPNblw2VQbnQ8JpxCvT6CJRvgue95wVj370Wb6yvYXig4fwvUhh+yk5x/afDMfup8jZd8FTEmTJPwO+AfYfdIKbbjrFO/7bLh/8sEgptDFUVt5PURTkZOrgAyHlm4lDzCDXhDWSMi24vGzavR8DPPMCaBKz2yb0Y3zctDn1IRCKCacecoE/fM7zOPOaX+CHvuPx6QX3nPnIW/mL//xqXvmeOQ+7vMJsrdSf+3zBx2//Mh7D7Uff9GvgCf/yTk4cu5wLF6DtW9punbopR8RSVRW7u7vsH1yk7VogJj9R6IcU9Juv3dydKzUWuLG45QKXXlbmBiQAK0X3iMF8XdUSMBw3MzNBzEQvKd1kSj7Xhqg37HjhNqTuOYrA24up6eZ9p9c3dpzphcW43cWpRJKT92aPwo5H52+5WN9f15r/KZ17/oUswkSVfBoNf/D7f049KdBW2HQxROLo4B8T1JV2QkERtOwuMz00xjh2OTq5T9jCjlHrzomerSlFu7ZaLsWcuR/Y399ntVqhtXR/3g+jeej2c+eMtQw3oHKrHsdwPxGt5gRaPQ5OxwMeswfkxpw4OzZUpZgDBy9zsKaq2NnZlflHJ+QYpSEOPjmnD4TgNsLN7WOuto/zJmxVRYVCUtZjYmnKiSI6xJBwcWsMuqowtkwBsyIdKAtLVRUQpahoU4jbSTad1kMKgZULQZ4/YeFkOFcGyKKRCRAUVSmduo+RaCCoDRQhG4IgjheliJCdl7Trqq6ZzmbsH5znjrvupGtXtOsVs8kEFQNNWVIWInA2hUEVhbArjWW+bjl79izNdIe6qMRVJ8HddV1DhJ2dGfhkDmAN69USW1mil/e3M9vlwsV9TGGpy0o6zWHAdZ0kHjuflmqZh6lKrggfSPqyAlsUtG3Lerlk6AeaSkTZVVVK9JJC8vqWa9p1h3cC60gmmKbvHYeH8zQzHcbNmC5EXye7aGGQOteSMxljQhlC8KzWnSAjUzGl9k6K3LqVtO+domY628V1a1y/Hl1JClswRPAYdFHJzjt4aH0yB5DrN0Sfdv4aaxRG58Utpy4Iu1lgUtBRSDVi4xR53nOXPOErL3LN6jbsjXPpvrZvH4Kbng2PehK89jvh/7rPFbG57e/v8Yl7jvOud5/mox8vt+Q04gubF92Nge/25iKM44YxKy+hLDJnFgalTwSZfM5DZguCT4sqJq+P2VFEIEI92+Gqpx7wvl/7If7iez/NrQC8kVc95BE8fC/yiCsbyryUZkTGKP70nad5zEtvPwLRAvBW+O4XH/K6118ihcT1hOjTyipsxroS8+4ceptbk+xPCWnTSi5w27dNVRvfi9rIPVBHSTRZRK46IcXhvWiMt4qUTySo8TWwMQDIR237y31vqSBtNRabPYH8Imv8VOrMt2ZyCdsci2FumLefe8OyHB9YnmlkHMYotFTvAnfecZE7vjjnyx96GZEUXx8DuEhQG8+zjSGoPHAaHYzZaCEi9HSjUVpmO3vHjiXTXbHiyqLsxeE8pYmLs3thbRIWy0nd9S1qKeJSlAz/sw5k48+WZhfE5Bco0GbercmHrrdODCUi2YQx28JQN6VAlbakaabi8WcLgQzcMEZMKKUxySHEeZlTOt8zeCl82ugEpUKeEHvvIKbCu2WRI5uSdOHFQPCRqizZ29tDYmdERGmtYXA9/WqVmEwBYyPr9ZyqrrFlCWi6dqCohNDjnaNdt1R1iU1Br/lEGK2AyFRzceNf+TWuF5NerEaVku9nk6u+UpvFwlTiKt8NPWcvXKRYGLQFU1Yyo3QDZV2xszulMBpTIP6Gic1pbEk0liFq5ss1wcP+/pyyaNmbTFGpQ1utlxDEJFvkIJHZbMbe8T3m8zlt20lki4ni0agFyhr6AQaHRVFbSxhk46BCSFCqp1e9EI6KkqKq2JntMGka2qpkuVhiFMkqy0O0hABd2xOjpigaYhho2zVVVVJVYkre9w5jDMeOHRNn+RCSJlW6dmsKSWRYr1FKrLJClPlfCAPGKApb4gMsFqJH9SHQBTAaWhew647oBozSGz9BpeiGwNoFnLTvaFtSN2q8bmMM6BDHWCedYMqsnZTzUvw1ZX1QKBX4+ucuePJDznP14g7sXy/g5f/Qgia3hy9htUqGxisEsvx54Blw8JA9PvG5U1z/r4/zwY8WKBCkA+m2QrqmxdtVsiWVQrLu3MZOKuvDrLFjiPNmERUtlhN9w7jOjpR3tYHLQGA2Y/IowCdERZCQWDSc/rKKUw94Bk89PaEMK75wTghKwR91I8mL9kc/2XDXKy/jCu4+emBeD9e97y5+5ddP44Oj6wX50UYMnJW2NE1DUzfMTUGfWMi5MbHGHnkvY01Lm+vtBorx9aTuLfi00dms4VLk/GZmmYgnOfIrWyf64MkShPx3R7qw8QnTazvaiZEbsEhMBTONUHJsGzI2s8bgSDO57Ri1+95yK7fBQOGoQFzeuXQZMc3EnNe8970fE1PiicUYL8LfJNyT3VWmlIqzgjVm7BDyCSNdXgpOTJ6MRVlw+vRp8Yd0TjqA3uGRXWZeDGbHjzGZNKzbNVprisLQ9T0X9y9SBY8ZFfJF6uoYdzfZCDQinU22q8k7u8Tl3zoijInFcsI7iqKU8NG6pior5vO5RNdbYcmFCF0nzKi+71l1Byg7gEknURKeq0QSyGdYjH7s5AiBgErso/RBEAhBMTgpdIUtxANQ54vR0/drlsul7PbqikkzYTZr6AfpjEXfFqgmAhXO54e07YqdnQl1U2HSvFB2dZGosr+iFFajLe2qpXUt1jhMXVKWAl8arVBp7ipenRI166tatFvNhIAXtqORRPDdYzvUVoJkiQ5TKKpJgc1wmLa4oOiHgHeB48dPcLhuR81cYQ1+6AhKiaDeRZpqOnbtjW1EbOwjRivCIKLu1XpFt1wRiTRlyaRpqIqC1WrFYjVn6DpBGBCySVUL5d0mOKyuSqZ1zbSp6buW4B2HB2vp9qqGoprgXYbILDs7x9O8NQminWQoVlWD1qKz885htUBpRhm8l45dZt0pqFUbXIgSqaNgPl8Qo8EWJdoWNFWZ7I8KTFmhrKa2pO44sm47ohafyHMH+1R1zWQ6Y2/vGH3fs16tcY6RsWyUudcaktcLw/Fj8KxnHPKky77EA+4+g3nnEl7xDy4497mVHwCelf7xejj4jV0+/rmTXP+O43zsdROBpiI0tVjQOS9hrUEul7QJyvo2YUCqIPo2pRIsqYqxswBGrdU22aG0Rdp4y0YhQ3nEtBAnvdxoV5U6yawzzJR4pRSF6bjlb/8HF049mAceM+OaQypAoiNjnMe/45YTvOx77t6I2V8FvADqasGLXzTnT95cM7iOvu9GWyxFIj7VIvYXt5nkNqLU6OIPpNkjY6Hd2sPe51ONyLxS63ikQI7H0hZSfKyMSPLsLfMKctHLN630SNaRIpg2C+Nx5d4vItWyuNnEpPmdd15yCFGYRswT7PhHqLQr33qsBI1xn5K29X0usyqbaxqZHVQFf3PjJ7niqtOim0qUVa2LtFMR+5iYQkuzo3UMYezgNkm48sbnBwcYY5lOJvg09Nwk1aqRdGK0YTaZyImtNbu7u8lKJiSjV2EbqvS6XHD5IIwdoTUWnRzhZQGKac6gE0tIjfqsfIIQSXAd2MJQFJJAfWH/POKsr9k/uMi5L93N6dOXygzLC/vNWiuWSnGA7Nge5fHzSZ9NRyOk3XLWiMjv8gXlfJY4GLSxYh1WWBGOdmvW65WwP8uK4B3WFkymU6qyYt12LJZr1uuWddux7nrZNEShyOcNialKjDYjjb2sSi4eXkApxYnjJ4gRzp09z3K5oncO6zRqGIhKxN5NXYuQP0qR67tBCA7WUBSy2Qk2u7UEJNhYrImqspTCVVU0VZl2jhYdFH0QYb1XhlkzobIFJkbCsHFe2ZntMD9cMnhPESNWa1w/cGJ3F+8kAqRfLTEx0NQVKydm1VaLF2RwnklVM61q+qHncLmUa04r0AHnOmZT0XkpPD448YUsd7BaDBAO5gsOl4fU08jQB7rOURYlx0/sYK1mvVpw95kz9H1HVRUs55JUobWCAGvXjmy/qqyoJxO6NqeJW+q6SZuTOeu2oywnFGVD6weB1KuS3dlOmu/C2S+do1svmDQVe3t70sk5j3NBEjyUpL0vh1US/1u0KRCGpAj880bQGsupk4qnPXWfr9m5jQfc8zn4Q+6XNPI/vb0KeAbs7x/jEzcd5+3v2uNDH2+OOBTlguq9p+9DsiZTo1tN3jQEH1KA7qbTUGkelM2LR0/bvKYkYfPY0aX5lDRZGgMjQUJgXDOuZzHmone0+MmrNRy7+mpOmmzyLu8nd5T5a8bmfv9Nu/yzV+4yfdoh7bPhO34A/vCx0ADPfdbdvOnNJ2m7NWfPn+XLJ01ipDumzZRJM6GumxHdyt3RmPU4FvJ8JHN3dbTIyfdpEx+ThCURbMgkkZiLVCQMAZ+MJ7bRshiP+orqLdgzV5vNc967/dp0ZGHrPiE1WVpryRWMUYqd0thsuKnSB3+fJ1JHHn6EJxlPLVKzl6IXvAUd+Nxn7+bMXRf4imuvJGopVLKmpcU6t6np4EYV8flkSBT/mCAOGaaKPYxzjna1ptorhMUHicoqxSYBClQpKHHI2jpEh6OU5uTJUykAUwavYbvlRWzAvHNj6KPswBROS+dnjJA6hB2ok6OKGFm1XUs/7+CiQKJiFCzPkUWQEc/d99xF3TQUpcBDKpIsySJoTalEQ7Q57fJgNtNn0weSXE1UVHhSQGKUNHSjZfcq0K8IaJerFcvVUhbCqgZK0JauGwhBsV53rNtOXO67DpVibkL0eB9ZLVuMsaho0I0YGwu0rfEuJHG6LC5paUAl4obzHt9F+g7qskYZkzYKSjSNZU59H9Jbs0k3GSkMGDlI0q2XDXUzoywtbdexbnu6IbBYi3nvsO4J3UCzu8O0runWK6KWtO0YoS0dq6XowbyDVddx6vhxChSdczAMrJxDKzHrXrWt+Dkm2QdRMZ3N2Cv2KErRjnV+EGf86CUDEXHAaddrjDE0qVNV2jANmqB7ehdwPqKMBa2ZLxYYDX0y7HZdS3A92FtuAgAAIABJREFUMXhq1zCbzSjKgn5wHBwe0jQTmumM6XRK0zS4vkcF8aKcLzuCGyhLy4mTx+ldoO0Hog9439O2KwqlaAqJsjns5Jg4B2VVgTEjMrO91GSCgkk6VGvLlB8YePpTD3jMo87y8Id/CtbAhH/67QgUeZK3X7/Hh1/bYBJBZTJJtPIQE2SfXbWkiDz3md84kinuuOuL/P2tn+HBX341V135ZWkdy269ivfeeD0xBp72NV+HQjL9PnHTB3nQl1/NlVfI/d9/4zuJMfKgB25+9t4b3iHrnlI8/SnPRWnFzZ/9FBcPz8t6ljbtYSyMcZyHjVyDPNsmb5gTbMqGrSy1VAr5X52/gm976SE18MQnwvveB187hcsecQ9P/5ov531/q5kvDuiGTqBZVQi5qJ7Q1BOWyyW968n8Aed9CiXW2ETvz0YPaQpypNBlBmnuLp33qcDrMaQZ1JgyEIPMB4uyGCHh/LkVZSL0BEQfmbu3dG5BLnBHzryt1ziejGNHRxSDZ6OMdM7Oo2zq5FS68wYV5V4Pnm95J5LvJd/lfiIzY5RS/Prr/4Sqqqga6Hs16qXyrCtX0tw5hnQ0x4ovR5OsidBAXRYUSeAo901DVqWEqRkjRKHvDl2HsZYQJNAxJnjMp+GomCKbcWe2ed+wWstuVVJ2i/E1+sQwNNowDMLEEof3cmzBnetZrcQXMyTih7WFFCcFl1xyCTt7OywWC2F76pKqErGssQVKGSJZYhGS5owRIh01IijBR0n+kYlAAhoKQ4zp4CoZrLvgGNyQBugkex+Vok8UbTewbnt5X86Pn2/wYnGmtRBQhr6nXfVoLErbxJSNDL3EyXRth1YLjDb0Q4+PYrOljEo/E63get3Td8JYLZNuTYyeNxqu7GavVSQWmqYWTz6tIkqVtK0IoA8OD1l3PV3v8NFQNTtMJ+Jn2VQlpTX05HmLhG6WVcVq1QqRIET6rmO1XLI7mXDi+DEG71h3YuAdogSD4iOHi0OZDxYFfcqsCkokHRZNPzjarmVnNkmMWEEQvI8JLhJIRduS6axkvu7TZyQQWN/3UsxjYGc6xSdzZluWmEJMmZ1zDM5RVDVVk8T7nRRhHSOlsgQ/MHStJHE0jUhBgBKDDeIm0bdrLqzWxCHQdx3eRYyp6B1EHcRHNrmTiCxg42CT3S0uOWW47mlzHv+Ae3jw/qfhTcAe8HCggeE7ofjD+1lKtm9bdP8zl13CjX9zio+9Y8JH/0OdzgtL02T/SzFxls2sH231SN3I//fGt3Bsb0PR77qWv37vu3nG059JVd03xfQbvv4FKAWP+IqvHH/2sY9/mGsece14/299wYu4/p1v42UvecX4s2c+4zl88Y4vcN3Tn81eer6u67j+XX/J77/pt8eiNlrnAS/4hu/ku779pRw7dpz9g31e+8s/z4c+foO8k5QTGIIknGiVyRMbUsifvXmX53/9lDoseUUN1XcDZ4DfhWc+/TzvubGh6xWL5Zymaca/LctK7O/Kmq5v8XGQjUGQdUbGMcmKb5QYQNbDxvSfe9tvAaMd3/Yamkc93sv82HizKXIjYiezzJDyPINWm44uL8Tbszq1hSbG/Po2er+xMYub2aG8Pyud3P3f7jN127zbrVcy6rLSDKH3C+66fcVnPn0XX/6Qk7K46wROKsY9FCpuXijbg0d5Q9l3MabqrLVhuVhKF1fXonnTklzrnCM4gWmqqqQqS0JSz1trmdkZB4eSNi4LvmeiFEXaNWi9KdsoWK9WEKEqBVuW4NDNieiUGx3PvXMJxxb366Kw7O7u0EzqBBnkD1tT17UY7oZhJLwoBbY0m+dRQQTqKecOJaJTH1LQJipZBgWUMqiYzVMlegcVMbYgoCRxPYgHZIiyI5zt7qKskQ7Xe3Qw4wBaPOYExze2wgXJfwNFWdaURY2rBiFZdJ7CDlALQ9NHT2FLDi8ejMcKpcAoOj9QUFPVNV0n5IzVap0cMGB3d1cYqSam41gw9IG27YUg07UEPzCbNVx5xWXMZhMGF/jS2fOcuftOmmnDdGeP+eqQ/YMFpy6Zcsklp4khslwcshg6rBXiQdv2krJeFOzu7QpDUpGy/BQYja1KNBZTlxR1yYX9i5yciMXWwf4+GIUpLIG4gcYS4lAWYqlFCLgo+YWz2SzNOQM6JUgQIz7GFOyqMEFspCZVgetafB/ZmTSUVmOLgqi0mGcrRTu0EJUwdLXGp83hfLkkDD21LZiUJYEoGjkgOPncovMQIgbZdLRdx4XzF3BDZDrZYbqzy3Q2HfewQUngaB7yhxC57FLDc67rePSjzvPwW2+SwrZlfDws4S0L6TY+fJuoAO5zyz6RT4Izu6e54cYTvOd3d7nlVtEVyjwz2Tal6zRb3okzxmYellcwpeDYXs1n3/DtPPwVb4Kv/R1uftvL+drnfh2H//1neNCzf5Ezl/8k7/q7f85t3/EcXsGrufltL+dqPsMbvu4KXnH9U/mdm9/Iyx/z2HT/W3j1zW/k5Vc/mJe95BUU5/6SVzzhFzj1X/6Kn3vKtTz20VfywV/5Eb7lx97Imctfyuv+27/jR77hWzl54hS//Bu/IEtmGt0/7EHX8IqX/e+c/4uf4ppv+xKvvvmNfOe3v2wscmpcS/URuE4llidRcfFA8bkbT/LIn1hy6TbT8vXwuL/+e04cv4zz+7BcLjh9yaWyqfXiRzptprQ7O6y7JYPvQJFkHxtrrIxmbS/xeXO+jSnJ7DHP15KYZGx+UopL2DxIlmMRSczt5E3rkvTApNT3VEtg00HeuwEZh2cxsWIziSU97kigSf9G3cvxRKn7Ptym+Gxax/xEavxvhCgi67op+dsPfJSoeo4d30kV3UlxS9U418qwtdPJYmxtdAojVWPcjUpi0Z3plJzBJdiy5G8Zq3FKUVc1OWNJoTCp8zHGsrOzS904abUVLFcrur6XRG6d5IJpV3/s2HFi8tsLwTMMMeH3jOGrUUE08m/pdhzDIMyioigoqzI5tOgRdshFHRR1U4/ZdoMbBFrUCq0LebwgGV46xdBnJwlsgieVFq82JUQUUPgh5SmZ1A2hROuEGLT6EOl6Cbg0RYFRkqrbd2spyM6TM/FAJQPpHpSiLsULDxRd29J3HX3vQTuRIsRAVVRcddUDiDGwf7CPKizltIEsBvWeuq4TrGkpp1XyDTWJZCOSkL7v0EpRVQ1VVeOrhvnikPV6YP9giXPiwzhfdLRdBAt9WNN2kWGAs2f3WS56CJH1ak5ZGk6cPMZuM2W97ohOHCHquqZdr8XGSmsoLOu+w+Epq5Jq2nC4nBONomxEK3bs5AlhyUXp7IeEXEiStXxWdSU2WjExD3P6ceiHJGWJeBReibgYJGVDoXDOUVUV9XSCxqNlKEvvPMvVOqWJG6q6BqUYfKBzYnBeTRqsmqCDRxEplGhGi6qiqSt2JuLkPzhHWVQsUzRVRgyWbYdZrMVX1GpGtyYFl5yIfO2zFjzpKy9w9QM+ByfSsvAq7jNrK/4Q1o+GyXXwLW8FTqZffA/w9cAT4Yw9zY0fuIT3/MYOt9wqmlNjDFWZtZ6MMH8CtFKcSiZviA5PkeCqcK+NMsD1f8X7b3kxV1+94MNvv54z+efmgTz1f3sq/Mwt3LEIXM1d3HzTGeD9/NH7b+O7r34gd992C2cufygPvEyigIYv/CX/6v/8Qd5w5gp+HKgq+OwbfoSvfs1DedfBwBM/96t80zf9Ko/+zKt51pOexi//xvZqGfnpV/4c5bl38q9+8D9xhhcBSM5lWqQ3Ho25W8kFXG2IKAH++L2neeR195ITfAh4G3zXiy7wy791iuV6KbNc29Cu19RVw6SZ0A877B9cYN0JJ0JpjU2wbnomotoiFaYCl0VxMmqKxGSoPc4R04hJ9IQGHTfCb61lHc9m/aCTztOgy8SuTK3ZNjiZ+9/NbBLScG+cxWmtE5S7UQLkoif7IqkjW8QTxoc/+n36qMZKvdl15IMTE45sTMFktsc73vF+do/PZBippTvJNPgNKi1zuG166DhoTW9KK810MhVxtneUtkzR5i4RO8S0d7VciaWNAq8tKkLT1KKt0zrJE9Jg3FaUVUnvBL5TiVavEE0KBnaLVJydu5euQ6fuMZB9KzPTarzwEuwbo+DOgOym1WbDYFJnilLJxdulHV8YSTYxufiHICJc2VnEEWIwJh2nLbrvuOtJDLJ+GOj7VvR6RSE08DSXEigyMvTidNKvh9G5ABRFWbCzM6VoTToLxCUmbe9G9EAc8KHQcoLXjRAeyqJk0pQU0xqMZrlaM7Q9FtHe1XUt5J8EH8t7c+MObQie6VQ8Q3tgZ7ZHJDI4uLi/FJF729E7g3XCoJzNpkDNwf4hhxfPJRjdU9cFWi+IQUtCsYKytNjCiPZLK7CKgUDTlFSThsH1LOf7KcqnoJt3hBBpanET8YNn3XWif2skXaK0xQgx+SjJGDmxvqwq6ciibAja9ZpV32GrSq4RLFVRUk9nlMZQWUNpFYvDAw4PD1l1A1FrGmup6oaptaAN8/khq1ZSnLWRmSbeo0KgKk3SfIkWcJqcYIbe0bW9GIUXGlcVqFTohmFg3UrRvOIKxTd+w8CTH3rAww7vlKia70JmZj8Fd9wB69PwMO57+66vYlMI3w88As70p7jhxhO8+7W7/P1tldiEAToPTfLIJEHpRIGzskYNlay/tvwLMxnkyGIIcPmTue5Bd3LzHQt46Dlu+3jHddc9jvfcDFBy2QMfyuVnbuG2u1sO73gnv3cG4Aw33XwXC05xx82f5/KXfB+P39WEz76Bb3v4z9C/9Jlcx83pCRbccfPn4ZHP46qZZfawR/NEfpy3f/jHeNazTvGoax7PR2/6ADFGfvj/+EkuO93zZ9/7C3zm4U/m8jObl5k3EZv1T48XcpqOjQu4UpqPfrLiS6+4hNOvOXv0gP87eNJb7gZ1imHoWSwXlHuVyJRqRV3XTJyYk+uVAT8kbkQcYcG8to0vSeV1ZWuKmZG7nK2WiyBHqkWapshnqqSF20Yh5XNPRL4QRJ4RE1qVxzMbKUPuMDPql59jA+VuVUdGLkP6m9HWa3sXNM7M8l/FXJa2oUklnonE1NKKgPhjH/kCd99zgQc/7KG0vUOp9AZQG5/DfHDybQsyJKrkmK4kjiPElPDdoFCUWlOW4hKilIRy5p1/3jHoZK4q5Ac14ra5vUWJU0pekIhRNGkJKtBKoYzBavGBk92jQJKjBjrtd/p+oOs6QoRpglC98wxxENdvJ44lOchPFsNkJRYcEJNb/ECMhojMgMS8E3wM+MFjUq6H90HkArqQoW0e8qZNBNmzMkSCH1it10IO8F5S11PKeYyK3g24zhGHiPIaHCgdGfoeaxQnTh2nH0ph7YVAiL3AlrbG+4J12yYnhYCpKoY+0qYLoLAF09kOurb0UdiFbhggROpGhOhiHblhhjrnR4Gucy5BsMk1QWli8PRDEKPkYaDre7o+oEygrDVFUVGXir7yhD6f+B7fe5bzDqvW+DAgEguLdpLRVjbVaJPW48H3xOjxKqKs6PfEGUaSsm1R4t06zRlkTruczzFGJ41blZi1cu0suxUojS1rysrS9w6lOkEz3MC6XaEwMJ3RFwVBKZzWGKPYnx9ycf8AD+weP0G0Fl0UmCSTMcZQ2kKuqSCeoCbt0pWxBCVaUO8ierDJz9KxXM5RRE7s7lIbw8L0BAquuqrgG7/pgCc8fp9HXrkPPwG85Oh6yk/DWx8MP/c6+PFvvp8i94LNt2fuPsmNXzrJu/9kj1tuTfM8raX715JenYvUmG+W1pfRdi79TmvpiAV02bLb2oLBNrev4vnfdCeve/sn+cmrbuOPbnoGz//hO1OR08yueiiP5HpuvuN86tp+gNf88J286j++kw//oOftv3cXj3z1FSkWp+Zxr3sTP/D1N/PyN+YiN+Oqhz8Yfu+jfOrMi7ni7k/wwTN3Ud52jsAp/vl3vJyvfvxTqOuGpz35a7jzz36MH/z8d/C7P3SWl73n1s3LHDkB0sUJszJurum06d3UFM3bL17GS15w9mgH/SHYu+UiL/7WQ/7srTWLxYKdyS7air2aLuTcrBP5KSZv78zkJIgLjwoq/yJtsmXjveFsJHRsi6hyBM5MM7dcwKRO6DF2Ln+2mf2YY5bGsVXYVKswNhe5iMYx1icbHmy6tk2qQb6FxPK0+Y/zA8ft4pa+bP8+Q2Wb+/z/7L151HVnWeb5e4Y9nOEdvi8JGSASBBkUlEiYJIqgBC1FStFGbUHXsuy1tNTqrlpqWdq2WupSsXX1wmrbFqtxtlFQBEqMyqBIaUKYAiigJIwBkm94h3P29Az9x/08zz5vAtjlP/WPO4vk4/3Oe87Zez/7ue/7uq/7uhTaigGkMZZX/dFtmLqiWbaM48DR8UW0kVmsqqnvF9tUSuDm4Jl92WTzlwFsISYItCeecAPBe442p6Dg8Nwh6+WKcRiZhlEqyzLvJpRVn9U4nGz8TTIVLAOe+YZ6Lz2BdI5aaVFIDyopW2f6tNxk5zoxb0y+afKcKUIA50bGUeR06qYuTKQQfcl45GNSXy1J3Ni0sXoHPlGBG1uDijg/pfg3l+fClkoK3AhMaYylaiL1IMmAdy4Nn6eMLGqiC4QpinVF0Cgvlj4eT4gOrQOrpVDhh2FEK4hhZPJRhH3diHODLO5GRINHPVLXjQwVW0M39Jx2m6QFKMF6tV5yenJK8JPMnbUWN4odRwiujHmEBIEaawmx4/R4y7brhN2pNDEapily8eIx3XZkuRB90srUVNYRJlFliMk1+WDvEO8HRtdTLWqhL1uFsjKnE1B0fqLbij1T9J66qYSAlKrvul5w34ULqBiTxFfEjQNWa0zVpDktkTHS2rBYLLB1UxIjrS1uGlguVuwfHDD6kUU/4j1YY4WmPw5sTzfioUdAW8tivaZZr8Xn0DlMJVCkNRbqhIwkGTJrK5q6ZttvGNwoxsIaTrYnRBeIPqK84vzeAfvLJdc8xvLkLzrmqTce8aCPXoDHMFdhn8Zk9Kuvh6++Lf2ft6T/fh3wTLjHXsmb3nzI6753xfvvaqis2LwsFtJvQ6nUq/ZF7zUPXOfgpZUu81NaK4yW/njwqapLwUErmYvNCkjzseKGRzwSvvcVvOTcR7nzBd/Of3zQr5e/1Y/4Ip5/y0/x//7Dm3nj77+Ja1/wazz/Sa/n5+/5e/7h9mt4+z038/ybbxA04JHfzE89EsL73rvz/i2P/B9+nJe/99/wvIcsuPabX8gzroX70t/e8FkP44bPehgA4aOv4Ee++27+7at+nCcf/Vx5h89+2MP52q/6Zv7gNb8tiX6ajVNpuFwqrDQmlZJHrRQve8Uhz/uufZavPAbg7kfADb8HPB5u/uBFXvaH56WdMAw0VmzMjJZ9tG1bSdj6VHGQqya55kGFFDzESseTVIlmGRdUSlRipmAWVI+c+89BDsoYhtZC/hIrroyUBRFLT1W981lhKuQPk7iwW2ztJDcSPZOzeCHl7RZtEUsqRGP6V8aE4wPGzCWgFR0zleTcUhkaXOTChRNe//q/hEbTD6PoHYYoUFS6kMVRe6eay9maiio9uNKjkQFxW6SKxmFgnCb6vhcobhrTDJ5PvTdNsAai0ObHaaTve3EjTsywqq6L3buxlsaakklAlM0tiFVGDgjFVSFkPctsKChU67puCj7cbbeAMJqcc2lIEapK5L3k2u1kS+ka57I9Kgh4CiaNzPGpKc7+SWqGMnLZnhcbUZIEZZXQ5feU+I2NDhQ4LXY+spkEFosWNzo6NwgZxkdsK87rIL3PGIJ4ozUtm5MNQzcKxDBNonhu5FrYukIZYfG1TVsyQRDIVisp46dpYJp6quWSpk0qHo0VKbPRFTUUUagZ8SHiQxQn+CgwbNdtcM6zWiwKDh9CYLlYEuvINEyJoBGxVotosxKmZlUZKmuJBumHGpua39JfcNOEG8WeRJyINavlEqU1m+0gKEKEpjK0zVpUT2rZwAMiZXR0dIq1It9mlWaafKr684MtPoDLRUvbLIQlGEgbuZfs11hWy4UMlldV6cuU2c20CeaNwzl5EykEFJttzxgcdSsVlHee6AI6Kh73KMUtX3bCzY/6MFdcuBfeiAQpgF+DjzxTbF2+9CHw2OwTs3u8jdlx+z9nKPIcr/+5Ne/7QCU9F6VoGlMSVJMIDhlZAcnKc8AjZvV6vTOTmn8n7aFp08v76QPk9cphOP/kZ/ACfpDX/MnA417w4KT+nw59JTc8/pBb/6dv5FaewPf/wI1cf5PhBde+lJe++KPcde3T+YFr5Bn4P/7Ti/jGr38BV93/Gqwfzdf9zJ8QfwY4fh0/8Oh385AbrkRzH6/7ga/gy372DuBLeeEL4dfveQPcdEWx1fn2RwHv/XW+8tnP4RWv+S1RbcoEOBV3ZsDyvilnnM/xTerB3PLiY7gF3vouuPpRMjP3sId+mEfc8FDuvSBC6VppLl++zPnz52kXQthrm5bT7SneuXQNTanc8rUNqc+ZdUWdz8kIQJxbS/mmnPmvFBc+iSqb1MZRee+KlHGJbImT+7AzexNQUcJXjIlBThGCzsWGyX6aO0hkdhsnvY/N+GvGYAWA3P13VtlXGblMzJr8s6SyrTV33PFujk5OuOrgQdx38RLWitVzAMZJ5L6qxqYMbacETSetoirEE6MNhMjkRvokXDsmhXuflUi0TgPFwnLzaeCbKNThcRzpup5xFFfvvT3RITSJ3ZMfEnHOjqhUMg/9kKAgUWER2JPCLjMm61SKwZ+P8jtD34OS4GKsDFA3TY2Yf86klPIsJpiOCMZUScLMJR09j48hhTnZ2C2Kuq4SkSH7bzHj+hFAmE0qynhAXbX0W3ETjwkG0dpI9ekji2Ypi3YA5SBoj20a2mUrDggOrBJLmuAmhn4rrEit0VbJsLUxYBWmrdPwvqfRutwnayVhyXOLfb9NXiYehWe1XgpEqqGpDeMw4UK6p1G0IY0xtG2N0eDdwLK1tM2aum6YJrGXyZV48Fk1x6FVoLIVbWuJfkTrIK4WVoExuOBFBxLQ0cjQ+ChehOv1isoqFJ7N9hStLcMksK8bR8CyWLQ0xmKUYug7tt2G0TkWiwV1LXTzEOT5CJNnGCaqSq7TMPRYr6mbVmaJPEzOY6uKdrmiYcVyvUIlZmH0kaZp0EoMWEnwnk0qE8GNjKNnuxm46C+jK0u7XGMqjXcTj3qY51lP73jGY7Y86COnwor8FNRH/1tw2xr29+HBLwa+ducvM93/FoEi3/Tm87zhL/Z4/911CkyGts0O9KrASJlcUWjkGXZKs1N5XRax4AcErVgC3K4yycwN2E3I07H3YB71uI/xs7fezK/+8sPQb9r9ywQ3cgdcewvPvuk87H8+z37Bdfzsz74Zbvl2HrLWfOKTH+e2t/4l//I533C/Nw8cv+6HefS3HPOLt/8ct3z8HdzGLfyvN50HNM/8mbdI8EvHr/3azu8U1mbLB+6S51dIpAnKC6kDVjb8gPBh8znDH996jlteJO/9pCW8973w+CVwL3zL8z/JT//CnsDgKnL50iUWi5b9wwP29vZYLldUp8c4L71wa3Vq50j7ZKfqkbkzY4nDyK7Sv1RoszjF/N8ZDYzE5O4wQ46S9KbRKK3QqdVV1kXyqpQYJ8EqpBZTrtRzj85ak/bTNMucvluOXHnmbmZX7pR6Zcmkf0Wl0rD4fEYR0kINeD+xWp3j1a95Pe1qIZt+GoA9OFjhvRMhYjey1AtqXScZoFiGH61JwQ+pzKZhZBonttttGuaWm2uriqZuqNumKJpoLS7X0zTipongZd5ImqnScM9VhU8DjFYZnBc/MMkKDDFAt9nSbzuMkmatShtSJImLknp/CDzolfSStsm8dbVeA4pxGBPtHyKe7fYUpeD8ufMSNBOOnC+4MTLong1NC5SjRD0lZ00hwGLREMKUFr+iNFp3st4Cj1lxWtigGcYeEAhYziPSsxWBYQPtukHXDfXCCq3dylyZRux6+qFjtVriG0kKbNOg61oqLedwJAmjKeCPj1nuLwSG0DF5/CmIgXGEvb0Fi7ZF6cB2e4KCpGkpCiZ+mJLKiMDhKsEjzg20jaGyNYTI5uQSMSYJpBC5cOGTNPWCqtL4MGIqg7UwTbIe27qiXTWc9gOT8+I0r7RoSDqpchd2IT5+TgbZ27blnns+wuQ9V119HdpUHF++zOQm+l6BrdCpMibC0Hes9w5YLJZSwXVb2sWKEBTGNFLNukFshbysgxDECw5liGiaVio4MZRMzucEzh+eJ4bAdnMizwyZ8atw08SlS5dxznNw7jztasHnPNzxzJuPeOZDL3HlXZfhjxGl/s9wmFvh634VeAgy0J3p/p8P76qu5vY79njtT+xx4XJVjDib2mC0TZ6Dc7UW01ymPL+STu8GuyKrB2WgOMZZGD2v17P9tp0WR2l1zIVEOXRiUd6ZWZK7R8sjbv4KbuH3uPMFX85N+xo4z03PvoVrf/ZjPO75X8QjNLzjYx8taMT93pz9J72QX3yBwJV86Q/y8jf8e565r+mHnnvu+RiRyPlz5zk8OPdpr/Vf/NUbSpmar4/SGpU37N3KJr8mwgfuqrjjrQ/nCY/5B87dCct/kd7wifDYW+/hYH092404xmutOD4+olk0VHUtkH5VMUyGGLzA/4hQgDC8U9/N6hJAFKrcx/RF0rVPKjFzwABk3y2C2AlwKmooilQ8NOIY493O3hfmqiw1IkMqQHIxVhwTmAOeVpqoKe8jyZ8ggeqvbvvFWLKh+2GaeaivvFn5GIl2EYE1fZy4cF/Pd37nT6DrfZaHKzByZm1rMSbBD0YugOgoCsEixlAwXo2W+a1B6OwypCh6dMLeTLBHCW4qMRGlAR+yPxGxBCKh5pukuKLLwzJ5YRNKhpAwZh8Y+5Ht6UaIE8tVoYCHGOlGUQLZ29vDOce262natjRnq6qSQWqV5L1YYirFAAAgAElEQVTGiaq21EkgGiUbkm1MUhhQqKhRSmbVRLbKSYYVg2zuSiqZaRqlL5ZkyrSOxOgS21IRg0qZj1gVaWvTwLvl9PIxp5ePGbqtVIcJOohRrG+k7BdHtsMrDmhXFc5NDJsOPzrauqFuRGFmvV7jvRfI2DuUtdKwjortZsPpyYapFwiwXTe064aqsSyXC5SCcRxw04S1JlUlsjlX1srGNslGHyJstz2XLh/jJlEQWS2XGBWprVi9TJMMgIcEZ7rg2W63EpiV5uTkhGuuvpKDwzXgGIcNbW1BCyUfI+tClOWU+LI5sTKqass4dfTDhr29FdvulG3XsVjuUdUtFoVRERMlx14lOvi22zJMExGNNTV9P3Ky2WJtgzYWpYw41xOIcaKqk/daEgJwPhZJO2NsWVfGWtzkqCubBvI3ECPLdgHIPOPx6Sld1/P4x3q+6ivgyz9n5Mo7L8Mr+G+X1Ho5Bb5893sezO137PPaP1/z8U8manhGXMycaOb6anZ9jmWjFop/FjGWCq9AjWnDypuTJL6Q4bmi/pHWrUqb7C6GmfPv33npH37Koe9/6vG7L/sN/uA1v8PP/Ph/4oaHPqz8/O4P3sW111z7KT/rN377/+G3Xv4r4hxhNM96+tcQY+QbvvabeNgNDy+vu/2O2/j+H/kuiDHtbba0LbITex4tsEYg9tznIsKX3Lzh33W3i3/e7vEn8IrtY3nFKx/BdVdfx3q1R1XVNAspDu67dIG7P/xB7rt4L9M00lQWoxVj36e+e7IHislNXFsiMt7inCNEX9aAIEmxwI5yP0gFoSp7u9npl4bSa8zQ4+xll+8/zIlMEc9ObuM5CO6S+fKwuUDfc3JkjMF8+3d85Y+WxZOqi4wNZ3iSDBPo2XdISkOx71AGfvd3Xs/td7yHg/OHLPdWrPaWhUVXNxXtohXKdlb6V7usGkpAjQn6tHXFYrlA20T9r8TAtKoqgfBCluSSE1PpokgfRRcduUJjzTgtKvXxBD7N55ShAa003baDIH2l9Wpd7FjquqZphVyw7frkU+dYLpezY0AQxQtjNOM04vxEs2hYrBbJWVkU0OuqhqCwuqKyNTFKQI6RJGBNudGRyHYjsy+SJcl5Kr3j6hdmKEeyKE22wlBRXKuNNuU+GyPXuGnE1qWqKw4ODxhdL8agqeejUsNYJcZqpv7bSijsMpphqYzFjSNulKFj7x3jNBIJKKNo24oYPd5PtG2DsTKD6MKE0gofvHyPpk5GtqJTaSpbbF3cNKBIAsrBY4xmuVpgK0vdViyWDav1gnbVoAy44Khay3Ld0i5rtFHJ3HNCG5W8BS1DL5V7XQkbNkaPtSKO7INPiUpdkiUVFZU1aRgi0tiaRSOD7uPkOHfuSqqqYRwcm9OO7abHuYAAJ4phHAkxCIxbSYJRV3Xx+pL4kNw1gvSJm7ph0bZ0247Tk1PGfpSkJsDR0TEPvf4C3/Y/en74BzpeGC7y2JdtWP7bHv4Q2OVLfKbjicAPAj8F7776Wv70zx/Oi3/pc/ndP1hw53tahtFS20qUY4wtbQWjBUrLxJEMT+mUSEHerDNcrguEPSMUoWx2uQ+aZ0zznpONW3MfppCo8vePkff//ft56pOfhrWWj3/inkJKGYae+y7cy3q9xzD0/PVtb6aua9brPQD+8I9+n5/5hR/jKTfdXH5265/9Mb/5sl+RPUMZHv6wz6FtWz7xiY/zH3/6P/Cu99zJFzzuC8W+CTg6usxLf+tXePmrfoMsRaiV5kMf/Qfu/vDfc9tb/itPfeKXsF7vcfnyJV7y0l/iIx+7Oz3nu71F/YBNv/Qfd4qMuz9k+apnn9D+Tnf2Pp7Atf/zwCteeQ1aG/bW66SN68V5Q0W2Xcfx6SnTOEoxoUUvVqm5wNFGyFbZNknGpQQWVOkeZxh6ruIyPEnZc9NyTq0taSXksZCQoMly5NZLuaXze2fx/awVmn37FDlwztrLIZEPlVKov7rtxTFj53M1N7tRZyX+DNWWvw8R7yMxarbjxLd+648yhMCV11zF3uEh7bIGJVCmStVSCIFpHGbH16zWwVyui1u2LXT+vutlIFwploslJgncej9J3yuI/JMxusyj5YdppptmPDdbzVjGcZDeYv6dKMrkKipOj08ILrK3XnPu/PkEUwJaZMH6vkcbLeQS76jrhosXLzKmubtt39G2rUCY48B6Lay/7ATedRuWzZLGNKzaFVXdCmSoFMPY03WnOO8w1mCMYpxGTk+PUUpRJ9bhYtmik7+YighjLvncGS0Dw0ELIUT7iHKBMEngGdwoEIQRuxlTWbS1+BA43Zyy2Z4SY2C9WLGoW0xaOdZYgTCrCm00k099w+CJzjH2A2M/4iaRWxr8QLWqWaxbbKWkR2ZgvbeXBv5JayBB1rYS0Wcf2HYd4+hYtAu2XS9sw23Hom053Nsv/ShlND7K8LzzTkg62qCUOE+jIsbAoq1YLRqG7YboPVWdYO+q4r5776Pbduzv7bNM9jqTm+iGHmO1CAZYS/CecXTCwFUaHSOVMayWSwnyztH1A6OTKj5GqdKmzPKMim4ciEhCpCuNrTRt3ZSepTx7Ur370TGNIqhs64bFcsmlS5cYth11VXHj5zc84+lbvvjR9/Gga45mRuSncdD+lMdzgS8Hbob31Ndx+x1L/vjWBRcuV4mQkAJVWgOLerFTYeQESGjv3rtCzMoVXn5t2TtyPy1BXZl1G2FHEGHe8Hf3PRlTMrKplU0ylk25VI7Mg+FzJViyB0lodzbQvA9lt+pSOVRWnB6M2TmfWCrOYhWD9KGFGSgO6SGJYBgj6jr5/EUlaR5q353BzT3N/L5iUivwm9GiplScSdJ1ef7XX+ZbXvaOB97vt8EvvPFpvOOd1/Dgax/MarUmAuuDfVwM3PPJT/CBuz/A6ckxRkNTCfGLNMJDFn2X8CqVnBcdYHGlp+zjRXx65+N1TqrjTDQ5C2mqOZglLsTuG+RzLFErXe+2ackMy9zDzUEz7gTMyKxFbHcXUZZmielNSxpWfpFEzgBjDT7IsOu73/VRLly+zGd99sM4f8UVLNYL0IHJjZiE6U5OvoRUO9m/KWGsZkcZJGGwuSR20TFMAzHBNqqukjeUbAo+5IUqC02s19P1S7NmeVHLtH5kGAbGaUApRaWrQjxIiDhXXnmVWHH4wDAM6VwDfTcweVGkWC4WVFWND9KPM1ZjMUQFe/trocG3FaMfuXx8xLbv2N/fZ29vj34Y2Bydcv21D2G1WtLULT4iTtMq4CdhHPrJ4V2kriuuufoacdKOgc12k8SsY7kveT2c2RpilAcrJvfsuqINDdtuSzf0uOBxfsTFCYOlalpWe6Jz2HcdfT9IMG4X0pMNcpWc88XV3aSZv+0woEJgUVc4Zdhue4JzaAQ6PD46wtaKvf0V0zRw1PUE76kqy6JpWS6WEJJOprE0SUrNuYFp7KgqzeLcHviID6LROE4jLgTqRYOtNBhDv+1p25plu6brhmQd44lpnm1vb48qmXvWtsJ5xxXn9xhXDW3dpka2JkRDk4fFo0YHWSt1Y4uaiVEp8Bel9eRGf7plmhyLxZLVas16tWKaPCebLQSxgUEbCGKyOjoZDo8hsrfeo6kbKh057Y4ZtgNd14nhsIZnfvHEs59leMq1jivuvAi/zuyv9h+g6+CT+/BQPsORe2zPhL89vYG3vHXBG3/5HEfHNcM4pvUsiRIJWdFJW9Bom7LvuVe0O68GpIouFmTIJOaxTpl3DJEpbd4ZzrLJ3SLDc5Wtiq9bfv+QPNey+MJuEp5hUEiwZ0mcSeM+SSEo72OlJy7Jeg5KWUw5B1LnZwkxk2Sjdue3QgmQSXw4kcZCGmwuBp6p4pHzVYCZryMz3WE3VGitiVp8OufKjp3NP/Knr9vjG7+pxb6yP3uPfxu+8tvv421vvwrvBBmylUhn1bZmtVqzWq4Y+l7EKJBCwAUnerTaJNH2CErQGqMNWHApXzizBsiwZRZnDuL6nXejMJdo+XfnMv+BSzRXajrPUqZKPxtJ5+tY0IP0xsGLLrG0jmSN2RwpMwFk95LnIFoayeUbZEgtsF4vuf2297BYrjl/1TlMZbnv4icxFtpFS/GNiwqRhREh02Hoaesm9WUSuydkVetypmLwOI0EJ30ZWwmdX2sNIeP+O/5zKj9cc2NSgrYH5sxSLqAqGK9RIhCso+L8uXO40XFycirDs5OTgfbEyJymkUuXB8RFuRIvuL6T16QM0FSWuqnwsWU6luHl7LJQ1zX94Dk9OcGiaRdLlDE7vmIyAC/4t4O6ommaRDjxxOjZDj1TvrkxuXnvghmR1PdJCi1WU9d1GscQ77E4yXiC8x43RczYyazWMNJte2KIuJTVmuSKEJVK4rgxJQ2CrdfWEsIoPk5VhV4ZrK9QVkGIMiS9EEUOqXiliq4qocnLkPKEHye8EgWPrDqjTcRoQ2MrNIowedwkyvzG6gQ/VpjKoCuRSZvcJOxIoxn7js12Q396grniHO3eisqAVoHGahZ7K9TemmydJAaZgTpVqwJLy+xeVVXoBItYI3BncVg2WpR2MjRkK6pKmvqSLYvPohbMDm106h8ajk5POLp4RFNdpKkblo341ikXefrNI895zsiNXzhx7nQL380DM/cfgu+/DD/2Y/C+6z5FkNuR1HrPyfW8885D3vzzV3DvhcjR8SnTuAG9lUrCWFBiQxWjjFzk6iwnOvPOdnazyxGksCuL9BJF/SXDlU0aCfE+JAg9j7bIG+Vh3rmvl9RPcuApz77sHXncwIc5MCmlsGTkKD8usscJo1EXkQjvZ6+1GHd6hHr2P4uQ4DoFyogaU9obcnUp1y3swGlzRSrPjUbs01R6RncmkXPlmypdpZOdT9kU59eB4sIFze1XXs9Tn/j+s1JfL4JHf+97ufaa6+mHjj1EH5YY0cawXCxZrUQofug9MVLm1eQ58Em02c/8BmtmmFIJMjPD0HPPVQJcIiAphcg5xbKn7zA/ytct55cTpRjAU6rq0ibLCEL5DmGuipFzC2EmHsaYhsHzG5cAl7HN+0VYwYvl+/o0Y9UNHa9/3V9x/fUPpVlIJjgMHTZqqtqizSwqHJIosZsmpnGitnXJ9DJWm6up/L0UIlyLFhWMaRxFLSNR1JUW2DDDXnmXn6sbtfPd5aS8D0kjUGbm2kbILTrOsznL5RJrLD54NtutMO10hYnyoGkdiSkQ5cyv7zqWq1WRxzFKsWhbkSaLsYw/XHvNdZgHwYWP38t9913A2CNCFHp406SZuyTo7Lyj63oJbmFN01RlxqqcmVIYJX2DHOhyZh0IRU1kmiZUXUvykK6BripqbTFEJu/opwEVlGhGOpntmhpP1VQztJJH0fPCQ6yRjLUE59Eazp0/pJt6RhzoSGOW1K24fUekOjVKUVmLNVrYuEqzWNRsu042neTsXNdps9AyHN75kckPCaauCQrcGAhjoO97um5gU/dcc9W1RKPpuoGhnzBKcXy0wY0T62XDatEUGF2gdGHmajSVrVBRYW1DvaxwyXKoTmumH4ayQWf8P4QgFX3VJHagjMBYU5MTxxi8OK9rTTeOXLx8LBDt6FAo3OQYup6bb9nwvK9ruPHKI/Y+cgKPBA6Bhk8LRf7IV4l79rN+Gngd8AXANwA3wbvuuZK3vO2AP//f9jk6NuyvFtS1wehAVVVcuHgJgNVqD1s3hDg7g+RqI8RIpQ0Ej4tzxbSbAKtks2SNLdekVF/MPbk8B5sp6ZCqHKVLdZQtrthZ07HMVsWd5Pvsd8i9fanwZNrUBzOzBnNFGefzyq/PfbDd4Ho2wVcFOpv3zJ3fj9k1ZA7yMAfpcjZaF6CJMjIwf8z9A93uz7M9Wf6V3/kvV/DUF94vyAH8IXzNcz7Bb/zW1UzTRLvM56Jo6ob9vX1hCQ99CkwqiTbH5Dxh5vZP3lPSdcuEvHyfcgXHzmuCkhYQ2UMujXxlLddSt5YEKaa9O5uxCu9DK0U0BpU+ixgJCQbMalTF5y/GkuTkvd/OYGX53HRCkPUZ5xu8+0epiu666wOMo+Pa666mjxsmNwh2bFSqfExZG6Dm4WA9V1Jl/iEt9DnIRayWpnvuPQnrEoIW2MxaS2VrfHDFGPVshjA3SBXpAQpiLWKtwTnHommRrEpe2/c9e+s9VuuVjD5Mk9hCxECIBpVIEvm1SimWqxW2rrBVhUtDzJHIarWiqmoJcN5LpaMNTV1xeHiO7WZbBtaJKqlqSCCq64pa1ehers7QDwQvCiYqKhFChcJM1UrouirubAoulADbRfHsm5wjAEpbjLbYpgJt6IaO7bjFmopFUzH0A23TJAWWXZhhvsTKKFSQ7NlWFdF7hmnEjr1U3Vrh8djaiomojpi2JkaB97wb6ZwwaleLpZAr+m16/EVsuqrTwH7woDwRuc+BgMajlHjQ9cPAMEpPsDaylrpNx+Zki3eBatHgXaTbSsVZ2xpiwI2TeE9FmAYZVzncbzC5n6MEnq+toTYGQqAyRvRPk4A1SrJyRUjUazm/cXT0ccSYJGmVKPc+VYwxhDSCMfHsZ4z8y+d6nnj1wP4dDn6eOaD9GrzvKXDrrZ9+QHt9J/B0+fPwlyvuvvtB3PG2BS//1x13fXBgvTJUtofo8WNHVTdoU2NsxXq9JqJkhi/G+TlSs7xTjBElxYBULDuwYe577QYwlcTSd0d3TNk450QsJ2u7fbTMxpS+pnAG8tKbF1/6V9xJjPO6L9WljCN4fCGZ6bYBtATLPKdX3lDee5cun6sJTxIhVmc/78yhMr8hsUiZobwiWaUVWW9Epd5KLDhk2evLfhh3NuUzkGZ6/fs/YPn7b7ieR/Dhs9/le+CmSx/kP0+PZphGFs6BNtgYks/cIhGqdLL50Rg9E3ryQ5/9P0OIhNR3BRn5iWkGOB/ilxlL9VYSpbwvZUJgBgPi2Z7ovB7kBGc0MeBTICwJAFnAOyffM4FJvrrENpuzqLn8mX+h/F0EYqLrJ10yhTTUDw+vwFaGYezQTaSuLU27Io0qz9mWQi6gtZj1GmJMgU6fqeBU1FKNKIXSYBcrzGqP7B7t3YQLE922R2uboAFRFhFrBZ2Gtn1ac7oMl5JKfKIMHR5dPsIaQ2crKiNNZrTh+OSYcRxpmzQeEH26qFoutnN4BypJDhE1wTuIMqQrhqyTwJZKmGIOlVTxOzb2lFFb2qphvdIYU9G2geOTEzYbka1arZd4H5IsmAx2i1lrqliDMB8VFCapJs2keMlmSTJIhMCQlGLqscbHwOgcIYrMFNGggqbWC8yqTuMNkVDFHQZn6XIgg5ZycwU6grpdEPyESsoWo5+oKhjHkcENHNRrbDKFrSpboA83jnTbjsWiYbM9lS+Pp2ktC9NIpqsTi3aK9NOWgBO2pK7Q1orCR9+LrYht0NpS20ZkvYImOAgOKtNijKJtLFVl2G7FHHcaJqILtHXD9lSk4WysqIyhqjQ2QZtTtyG4iXa5IsSQBLAnQc0l86C2iqaqqJctZjsRwobNpqeuDav1HuuDQ0bnuHR0jJ8cz3664auffcKNjx84d66HW4HHPmDrJP4e/DXwyEfCw/5v4F/s/OW/Ar4YxptXvOvtV3PHHQte/SpNVVVstluOj0dapaiINFbGFapanp1+GDAWVus9ISsFER6YkniD9I9SxRoj2vUzyy5VNGUeKm2QPgRc382bkdZUaX4uV/8FciGbh1JcGyDZWiUlo0xGywnqmcqKnbdiJ8CVvqH8XSGNhNwvTDq2cYY38xFKhIsUq5kYCTqrHaV+UDybUEtOkM4vk1JCTBXHbIhqFCJYrJRA/vcL0rmK3EVq4o7LQiDMxUD6tVvfeQWP+L4Pw4vOXprmdcc868s/yl/99R7NYkGrDcbJbNzeao/lYsmxtrg4CqHKWohKkmdiua8gJMCPf+LjLBYty+WCyaX9L9+GHU+4kqTk750To3RPgTLutTsmsnuepGApo1WU1+QxiizVCLMjgU9rJFsBCVxNvk85W8j4cbzfZadk8JnmH4Hlci0RPUqfxRhp9MqwccKu0w1TKuG+Zmd6vyQlsx19HgpVKJSFuqpEfUQNjKNGjQkW0BYQsz+ldSKdBLGyV1kiSCURYIVGM/oBowWTFs+z3NTNC1xgvHsu3cNqtWK5XFL6DSrDnnqnpJagmdVEhAaeGu1aE5wnKJkTWbaL1GeSSsQqaQRXVUXT2LTBiHFpP4xsNqdsNqc0Tc1qvQAVGYce5yeMtdIfMjJ24JzDaotVBmsNOkT8ODF6UWL1ToKzMVbgjwBunBgxaBOEFGC09E5DTDOMkc1mI2yqpZjV5uU33zeQxjSMTnqPRKjbBl8siBx+CsRKSBpWV/hpoqok0IdKvAD9JGovy4WMBWgjajSbbUdEJLm89zLGoarEhpNkyeqKygQWixXGVDKQ7iYqbTjc3yfGQNvWKMS+KMMndd1IQBwd/ban3/ZopahNjTGKSiuqSqF1YNN1bPtOkoTJlfUTAuIRh4iRj8PI0HtCEFHmtc5VnGa5XPB5D73EM77klBuvuMTe323gt4GnyPUcPlsQyfsf6tXwwl9CBrQvIhY3Xw7D4xbcec8V3P7WPV7979cyKkLE1DJM3VQ1Vxwc4nygblpsbUUTtrK4EIljRCkhGvgoxq6ZEJFn2aTyEOKGH2dXDq1NEqyeZ5ViYjyGNAMl9PQdQ8y8aceA5KHp78qmv7Pn5ErMK2J0qepNSd6ZfSlXbVngOW02qHmh7vxHZP2MoAE7PcBPcdUTepGgMy/KI2i9A+XOlVqhsafgszuXe6aSK9955zN292BUSprKCZ6p5uY6ML9U8arXrvnW/+WA1YuOzp7Cr8OX/vLd/PlffDZd37NcrcvHNE3DerVOPo/bwkTPnxOY1f+dE8Jb33d478S7MyEyOkGvGebchbB35yALG3WnuiOjd/nGq/k75Jhx/3PNZJ7dcjsSz7I8E+oUY8SWqBnL9UwffPZmS5YyD/9ltQ6XaNpKSUUlrKI0n7UTQArmXDDuORNR6AJbWp1GCEgPQgyEKRDdBD6W71FXDSGRWbK9QUSGogVeyBWcfHoeSSCKA8Fqudph5cjPs0FjiIHTzQkhNY+zigOoIvU1F4XCEKusQJVZKb32YgMUXMDhsNZS1w05ZzNJYZ1ICYh7e3sMw0DXdxxdPpbB4rHDBUdIwVtMV51451lRvPBpCF5bLR5uVU0IMHnJ+KqqQnkYfcLIQ2RRtVSmousHlBb/NGM0LrP/kHvXJAd1FzzRs9PjTEmL0qjkfL1sWtqqZhgnhnFKlP4AyjB0HoWjqjTBiYlpohVA0PT9hDE11mhWC1HJURH2Voes6iXjNMr18D2mtqBkeFz6sgatLBrPuJ2YJrFeIkSWqwVXnD/HarlgnAZOT0/ExHbRUJlKki6l0bUQShp7SKUN1srIijUQ1YgQqIR0dPHSRbSxLFYrGluzHRxo2eyrKqLx9P1E308yPhAjT7rJ8exbLnLjFSesbz+C/52zvbVvg198G3zP98DJY2D9tzzweA/wEBhWK971jef4mzsWvPJXlhgrnojGJjxEC3sU52m0zLRlUsWUXM49pBESLULgzjN5x+R86nmpHXsqW+57mCLKRFDz3Fp+HiQgSUarTRY438n08wxu2vBdYlDbSr4jUDaqec4ulqous/fOVnLy5xwMdyuDvFcVYlqKHdM4SsJlEikrYxUxk9bKF057RnJK2IEUTQw77536xzsEiHK+zKzKnPALSpoRMtLeG2XTVkKIyTqf5XwTnKdQBBWFvJQ/IwXJ1164juc99+jsunolXPN9H+PzH3svf/f+hvPnr5Br4Tx1LUFutVyxOT3Gh7H0wcv1SBqUfT+w2WxpmiZVUT7N3c5F0XwtZmZtcXdJA+EzgWauXcs1zzGo7C/zfcx8kNxXVVDeO4SYEvPEaDV6TjxCmCu53QBX/v9cDcuCTXNXedFl2r8sPocKjjwofmb2bucDdoCAnQAk5BKjxCG20qLvGEMQq5u0mcUQhDnnXRoYVogCdT6pPH4ANvX8clqglBZKuxIG0aJt6YeBRbuQzTjRbOu64vT0hNV6jTEaH71YmQSZXcozXfl25AZ7TAtS1Oe1CACHkCRzlPTGEq4i5pBt+h4LVFScnJwSo7gVOO/o+o62bVitlkxxErcEo6jahsYusVqDFp1KjfQ485CutVLlVKai0lKhaKTZPA4j0ziKHUxTE2uBiGwlDM7JpCxVqQI/yXMeCvZuUjJgUKlvJYu4spau6zk5PuFks8H5IBDJoqXvxaW4bSrUoiZMnjBFfHDiCtHUVFUteqdRM/YO7yYsQnjRQSEuOIFeT1J56oq2rog+Yo2mqTTjMFLbGqMUpyfHXLp4yrK1HOwvmJxn0Vq0lapk25/Sbzu0j1xxeIUEtnqBVpppGDk5OaJuLLaKON+jrWG1vxb4sW04PNjH1gvi0QYXTBo2H6SPO3q+8PGeZ33ZhidwgdVdHfwcn35+7Y1w49PhwgVYvxr41vTzxIocH7/kPSfXccdLl7zytVYGyhW46GhtLQlWGjaP0eOCZ7lYYYJsBPv7hxydnND1G1wiexibhM/HibznCmtZNix5VmRdOOcYxlHITUlsoMxz7dDoy/aVsm5VNuJZpCGGiEeepYhGJ8WfINplBGKq7mQznYeQcwDZqTjO7FO5wtRn4ctcYaX13E/iKah0dWZHSngqZYg5ba7C9Jvfh7yhp01dKteZyp5/P4bAVObudAlIuWiYg7UqVWFKU4rwvQhusPO5FI3d/BpSD/Dlf3TA1/yblur+4wQvhS/6zrv4m7cecLrZSItERdpmwXq1Zr1ac6mqhNm8Q8cniiuAwNo93jsWyyVNXSX+g6Aofrc1JIVuqT2zGW4W7N6taHfS5TnQl3uRqr9Uke9CmoU05GXEoyQCO33hvB8TyD05Soaxs27OXPhc7sjAccRNDmMbrK2xlWYYHG0bxY8oR9x7lrQAACAASURBVMa88DMcMCdC6UGYCRIFF/cRTDxDRimwRQyQqOfKKKKXYfMQ83CoF7JGXZM9knImGckV07wg66opValJNwYFq/WSxWpR4NMYM24fiEGVhaDSZh9DzhRlsWY5MtOcVVA3ypRzVwoqW7G/d0jbLqirIy4fXcYPPVVVs16vZVOwGp//CQ4XfWn6y+eIwzch4ryHMBImcfh2XmwsVBRHhgyVEsXLKQwiheVjxHovPURriclQtvhBpVuaXXhDonx7pWc2J2IUKj00gZ/IgttG1BS6rk/zdzVNUwGBru843WywxmBrK/2sukK4/AE3xSTVpVmsl1x51YMYXWQYJcPUOuKcpxtHpkHYkVVl0cpi6oqqrQkRLl66zDj2rNdLtFKMY880jhBDUvAfsUoTk1hA3azYbrZCbjEVlWklCBhNe35JXTd4F7jv6F4uHXe4KFnt1331hic98ZTHdB2rt2/g3/FA1tunOn4InrZFpOS/GvgTGB/X8q57ruBtbz/kDT9+gELGN2or7h5TEJ8xHxDdS+9TViueebhAa6TfvOl6+mGUCjt6gouoyRODxo1CEc/ruRg+BgjJVilGsNpStw1z9TQTUkoAUBJUc9/kLFEp97iS3J6SMYI8fB9zJaM0Qe1sFnl/4n4bVGRGJXdePENc+T2SHmPpp8nYgPGSmOXRBJDnOJPK8vvk5zUXIRE572lKouBxtgCSoCjpbNU0MtSfLLjk+urynVS6htlHbq7qKL28UtuUWiEJ4ks2INcrveDCJcO7mqu58YkfPLvmXgJP+L73Udkb2Gy3NPVCyGYhUFc169WKxXLJ5AZcmAq/wXsvLiO24uTkmMVqybnDA9G97HsigSlJaJ1F/uavrJUkHVUlbZU8s5er1ryQQllTkXnDSfu2olyLPF+dPQjzWJcyGYUT2FoldE9pvSPQ/M/HPx//fPyTjuc+Z+Cpn9/x2OEy1X8d4Dv5/xfYzrwJcAGGq/Z49wcPue2uiv/yfy6w1lA3Dcmz9Z+Pfz4+4/F7f3KeG7/7gzMSkI9b4Zuedx+vfd2j/rt8r/+ehyiexAf+xS42uvszRW6oyqzYctly3bXXcXS6YXluTfIAl9dnfLo0iiMiF7OD42ZIg3mcQGcKfI7ukr/gEb81ZVJ1oVWRtApRZsG00ZjghbWkZjfbGIK8tyFJaAkUI5qCMtgcghe40SiqNBAbUyYrWWNWSHclKySKesPkXFLRF4ugSGZkkvQiZ/dzleboTk9OGXpHUzWgjDTilRYx1VYGZQMBjFSxox/BDcl2JbPf5Dz85Ag+MMWICw4Q4s84OY6Pjggh0DQiH6VNYiIlOGUcR0IvkmWL5aJ87wwvKZ2bxZS+iNCvYuq7SnYafEBZw/7hAeuDfbquJyLyOyEqGmOKxqfz4ENknCKTi5xsTsuQ8GopDgVNXTFMkYiQJLyHvcN9ah/xxxuOLh6x2XZJY09g1mEYqLxluWjZO3eOse+YQsA44Yt1XY8iUtWWq668Sggv48Tm+Jh60XK4t4cCji4fJ8d2cCGyWq0TE1iuwRd98YbP/bx7efRj7qX90AD/lL2jsCLXvOf4Ou740xWvfW1N33eA59zhIVprum7L8eZILJzqBmsslQXvJkCo3f004Mfcz5Lh860LTNqkfrRicoIERCBIUS73M6XKGpUEFlRSjtdEJ70z8durSntCjiyIK+hAnoNSkmpLdr6bmQeIKgmC1yKVpchzisLU1akHroRSS26kKa0EJZp3EcgmHrl3VhCkee/IPmS5vyhMZM04jjinWK6W4nbgHM5JVWaUEtGEnV1QJfJNOZXUOslswDLvp2Y/M+eS7ROqtFMyBJrVVhIIKZWZ4sxztgvZRaWEUFcq4l0IU5UK+i3vXPKhr72Wz+Kes2vte+Apd32I3/+jx3Pu4Lx8ho/USYh+vVqz7ZImqhJGa4gRWwkLd5gmDppaGI2DPNfe+8KuzRV7HnnIPUiVoNjgfJmZNMaQbmXZ5zMJJf8w7lTNpPeTS5NY4xk9IDNAkxmvG4lh3mu10Ttw5Wc4YrpNMcTkRyqb3+QG9g9aBC2TXpjQ7HdKz/zlVWY95d5UNsnL8jcGq4QdaFTSp4sBH3OIS85qiVgUkN/LKiU+KPE8iwLbWavLAiIKMV0pEiuxpqqaNLQtAUogC4eP0u8JSgRyE1t/bpgGke2J3qPSQ1lK5vRPns2ZpWkSgyzfQyX9xmxeutluRdx3HAnRU1WGdiGwUEiLH53llQwqwaYZBUp96XR9k5Zegq6M1qxWK0DOPQ8ug8IaTdU2JeAN00DX9dRJkFhEcueEpDDKEvU3RPBBlQUZ0rVxIRSB5vwgLFerJK4t0K/o/EFQlsXqgHqxpm5qkV4KUUxCtcBsbhoF51eaqE8YxonRedGerBcMk0vmqo5AxEeZ1ZsmcUS3tsLWNVrVEBwxOghiwquiwL62rggEurGX3nAtjMgxiS63QfG0L97y2Mdd4DHDPVS3DXAV0ALX/+PPUDn+FfANcPLIA97xkXO89e1Xc/uP7+O9Z+h7xrHD+0BVV6A00+QwWnwQ+64XCnjTYk2FSjOQbpJesB89EAV6NzC5URZvSMLH2RvMyP2PuZOgMts59dHZ6aGhUSFJb6nErlWzcHD28BNIUBZk8L7Af3lmriR4afOzRtjB4zil/p9K6Nu8MZZh6PxzlV0u83OUYcSZxLbLlCxBB1JLQuCrpm7K+xUWdyY5xNmHbDfBFz5CCpw6JQd+hmrnZ1unWUhVdEdLcsQO+3InwJ1BYXO/qURFud7zOe7Al8znq0iM7qh4/buv5Ft/8p6z7gTfB/v2Pr7sSz7Iu95zNa0VwQJrxb1+vVpz4ZKZIdo0G1fXDZePjlgsF0Tg8tER4zSyXC5omwZtTb6rOfqfORcFyePRl3WS7ZkyXCsnEoo/ptp5P7k+SvbBncAedgNd9GhAFwNsEIad3I8ZrtwNdiX5Oou0CgMIgvKJ6SI/9UEGaIMHbSr8NJTghc7VjLofgyYZSXph8MQUCHdg9HKhMr04b+BCM83UFZ0C24T3MVHPTbooCeNnHqhsmpb9vT2mMcnVJNmugE+jBwh93svFJeo5uyX3KJWwHH2gaVuatkW3WTg2ll6BUgqbFNqLFFC6vnVTYYwMXB8fH3F8fMIwDEWYeb1eUTc1NlnD6EqDyWKwkijEKI1hFQAfhGGnDWiIiNgqUTQ/5xmhQHAheTUpohe5tKqp2fZd6mtacQnwPlW9lBmYWHoTc1adiQc+9SVAAupqtUoyZEJXdl6q7appGKeO7SAknb39fSGcKHBuYhwGXNB45+l7R21r6qZCW4MPirpeUNXifH3x4mW6fgQlvnv7KyEMRWJymNcyglJZTNIuNcpAmNhsThiHikXTitIMmm6Y0HhWyxXjOPJlz+q46XMv83nj32HfNcJ3UKDIXsP2G+Fv/xYeBHwOn+b4SeAmCWzv/Oghr3/DAe/41ZrNZmBvr2a9qsHmoCOLZxpHLl064mBvj/V6JbqmaLS2KDQmPZ8yoiGO7hEN0Zef+UlsiHLvq9EWjJVn1sckVQfGVkIyUeIJZ1PCafRMlsjCwUHLJiO6gCGt9aRkkao851yp7Jq6Lir9xWxXm/l15GCmEzt5NuIUOUCpKPDxbOAppJactWcqfiDPVsXU5ypq9GndrlYr9u0+zk2iJpScUQShypY+lHJCAq3Z2SRTIpvYlPnHeYYruwUYa8HLrNjusx+I82TDDvkkxdj550oq0RzoZfQlB+CdCjcHzfS7v/n7Bzzvhw9Z/9BleDH8w/Vw3S2ihvNk/yHe/DePZtWucM5ReUPbtOyt1ykhETLOlI2kjWZyjiuvvJKulxGaYeipasvhuUNUWqtVJQQxv3s9dnpu5Yhy7qWKT1Jgnvnkc0u4XLD8n/I2OZDI/8bJERhpF4uUhOXaKorC0NnfnmvILHwZYyQ7RSlmVRBjFd51RF9z7mDNRz9xgWse/CDGKdIPMihLMCKLVGnqGlBz9ifabrIQhHavCUoRjCYm+MlogV7GXlRBXHTCpFFpSFUZlKoIKjC6nu3mlGGsksV7I9RnKTdQyaS1cx1ulIHy0U94AroWYVgRY50VG3L1FYPMmeElW1K1qGETEbZnEuvddbcFRKklhgLn5WSHoWdzcszx8QlVXbNYrTg4v2ZyDZMXLckJx5CGks8dHogz+naQykQbKmOIzhPHHlXX1NZitQToy5ePGIYxEQMiVVWXDFFrTcDL3FzwTN7TDVva1YL9c+uyqQUiyhpMTJV5GkLXkUI2CUS8n/BEvIpJRSXboxiCE/V0InzinvtoEqHGnfSoybNvGqH7dj1bNxJJ6uaKeRQkjgz9FhVbLEuCi0TlMcqwxtIenGfbDpiqpmlbYZx6kRZbLho2JyeEUfz5TG1pmwUgEPX5g6txToxzh1FYhtttx9c+Z8NTn+J47Oddpm178WN7Hg84LvxruPsL4Au/EOLvc9aM9CeBp8PRw1e84/37/OWbruUjr3oQWhtONxuU7TC14pMXPsaH77mbbS/uBAeHhxyeO8fV56+hrmu2pxvuO90mMesFl45P6IfL+DA/uTHIGg0piZhGQSaqxJgVh/hamMBJWV4rJQPaiRnbVHWCsAKVtVS7s6w7MGCVxhSCk3sfvKepa6wVRrQxBrtaiiyaVkVFP1P4RWIr4KPAj3lYXCWNKx+zgv9sHBwjad7Ozq4h6ci6lVWa4RzHEeddmVHLKFNM2pZaKyY/MXqxOzJtFsoWAWxlDVNwqJAdPZJ7STr/bO21Oy6gcrDJ/mo6a8p6iFl2Ss4vD8ILgzIHVdIMoE+kkvRP1OW65xm2nZiIRmGjweogf07zjZrAmy5cyVdcuAzn4Ze/H557JTztMXDD8H4W9cO5fNFwzVXXMI2Kum04d3AVD7nu4Xzwwx/k4vElPA5dKZwbWe8tGLotbWt48EMeREhJzvH2iMbWtLZGpxaQoDXiPZfvfV5EeRxFW5sKFhClh7yQ88/mSlaBWFoVVmUo7G+dBLxXe3sorRmGIakJeYKTeVjFP0I8ydCAShg1qDMX2TnPZrPhmmuu4fZ3/B3TOIESvUfvfKpqRLk87qiAs3uzdj5t9/NQsoBd9EW9RCsDWuSTSiD2E97LwLhramIIDH1PZQxTDKiEOwsFXpg32imZFfIeL1gOgXmAcXeupgQ57wmTyHIVRll+0GIkpiHa4MM8qJ1nXe6n0mCB09MNtrKih5hMMU29zzAMbPotKFUe2NPNhjyakdlzmirHzVL25+tnrWEc5ffHUR74tmnTYKoiMqKNwaoK7ZwUrCHgJifzL0aGfPNRCrdyCrFssOUnQfqGWseymXiSU68LDEMvYstazGkBbBJ9DohVUjZhzNu3Sf057x21raiqmhgih/uHVLaSmcJhBG2IWUBAKUxdFaq6c46+36K71F9YLSHK9yHdc601X/81gZuecMoXuItUtyfyyBvl3I4eCQef4vl4MPDgxyCMyGcALwZuhKOHr3nbe2te+5oVb3/nmqqqWK1q1nuOpjHCThsGtDYsVyt8jOhxLLOtfT9wdHzMarGk63ucd0KXnrKkkqQYOWXNavlicZSFr4Vl3DTNmbW4Kx+18+jJppE24Fn9PUPQcX6hz7Y1M7TmQ0B5N0Nt6TlQBcXRya9sHjM4gzvuLLQM92d1jFLRaF3+fvf383vmOcAZDpQXCYwHYEt/WSmSUMFEmKKgCORAIkFYEQheEVJVlqvNWNji//ix+6o5LssfvPfzKICag9gDrsl/y7HzjL76j/f4ilvkz9/1BODbgL8HngvP/9GP8Ju/eYPsS+neGiOwZV3X2CRyTNyd+UsWZyGIvdVOv7RAdGR0LZZWDaR7lN8r7qylT3GyuyhRKsck8PvwKV6rCtegqiu6bit3XIuIf77mZ+fk5j/MV4tZSkWw0YTFEZIGY8N6vUq9izH5hgXGUYKPNyKhU9kaUwtWjUkai1o/8HnLD0JEAlF0ksml/lBMqhLZS0oo8ToJG0Pf9ylz9KL24QLiIy0CzGCSBmWqKgngPQX3TqML3svQbN7N85iALzi8fF9jzY4Sg2DFpuD6lAd2nrERNfr9fXHrNclZu2lbGQswmmYpdPWu7zk5OWaz2STVFyPDls5JH0mb1HDNcyEkeEaGc4dxpO/Fv8/aisba4nVV+iKLSvqdUfQtnXOiYmFEl6448abMKi9spZTY70CS0UlyOunaEdL7jSKdJYapkaHvJOOzBpnyiKDF1NUam2ZspLdnrWG9tyKGgE04/jROHB1fRiOEG5syQxEUppxriI7NyTGb01OmacRogUK9m9BKce018Iwv1jz5SROPGz9J9WdbuOl+i/Gt8B0vhZe85DMMaP8t8DQ4MgfceeMBf/bne9zxIiuBuWk4d66laVpC8HTbjr6X3ut2u2VyTnztmlZ0PxPtudtu6bqO7XIlJCckYI9pTg1mCrVLxI+QHMWNNqLi0jTJBSEFuBSMYn60Z9CGXFtopQTqDgGXFlMsGpLyQjf41MuelU8yCpIT1CltETr1dOomQZ05SYtxbk2oXC3O2pUwj+XkWayz4ywqkU4U2QnD7ewf6YukXSwmxSN2Zs9imrkVg+PFciGIQn5Og3ABFKC8osz5pT5SDnqy9qM4n3ym6KTY4d7lRDWWIFJQvd23iDmVLHVferjvl1xGIZ6cGa8A3veBitvvuJ4n/l8f5oaX7PzFK+GxP/FBbPV4xnEsfXpjxFx1uVxSb2rc6JJ8WFYGqul6KQyMmmHi3MfMYxMqjT4UUWWlUksllIp01xonr+V0MoI+5VnkmIWrY9KtzAieSvdDCDl93zOMQ1K+yvC1Tt8r3K+SyzEuregEdRfYK79gFy6IUVheErkrwKcp9MA4OKg1wxCoaxHa1cZgdTbkmyN7blJ6L1CaUgoExUwbWRpETzM+wQlhQFkDyEOwXK5YtG0JciHp703ThEH8weqqkkFyH9FREyLFQVwlF1w3JTKKD4WZVtkKZQz9dpDPLXNAchSjRyVip912y2KxJKZkQJmsei7wymKxYL23RyQIacKPKCN2MiSmoJAPBIKpqhpFlPmmnDFDYqMJv9wlyMoDQSlRtGhqNl0HStFMohNZ1zUROe+DNPcSYqQbeiFopE1Ma51YUDH1OmToWicoNwZheQZSlZ0C/piqNlmkEW0UV1x1iAqyeWXVmGmacJNIBBEjwU0i+KwRpQXn6bpTmXvTFkkuxTDWass4OjabU6qqwda1VAtKQQj0my33feLe/4+ydw+2LbvK+37zsR57n8e93X27pRZCToIeSC0JIYQlIbAcOzxjG8q2iG0IwQ5FnIqdqlSKsstUUuQPEudhqmxTeRinksIJiU0FI5DBAiELC0pSd0tIQg+QkIBWqyU13X0f55y993rMOfPHGGOute9tGXt33Xv73nPO3mvNNed4fOMb32CcBs5PTzg/P+XBG5lv++YDX/e1Fzxy/rRIZAH8OMdFenv9Knz/98Pf+3uw+WkWWnaFInt+45OR9/zIV/De9w44H9ieyNw+P0v23HUbrW1mpjmT8sTF5QXOO9qupTjYnp1ILaQUhmGsUHPbtlyOkw5gNSdWar/iOB0YDjIXMcaGzaana3slVi09B9mIUVbLkROn/6mwt9Z5c0pMmhnFsDAgzbkcDgdFWaTs4BXlcdXx5WoXikb468B1KdNooOgXcQFQMWSEFReKOPQQwpGwM/p1M7TzPNUgfZGRWkos1VZlqxmrkHSQKSK73U5ITyHU9wj6HpbdPt+r5i7l3q8Xjp0hFHKWPrFSiujkupX7MgTDMlQEc6E6sKXJWWDLUjNXC1otsCjq/H/lPdf4+m//HPzD42trfu6Ct37Tkzz6/hfRqj6vc4Gu7zk5OaG93bKflmnjMYqIe2hE0N5E4VOWiR2ijGJuVljM65fZ9sIim6hfqF+3e7bePIqoKVWJx9UvQxHQvXc4HCRgbEQ93OggAlD4ZWgqumD6P/KIrNBbVl/Th1J/d7JZKEKxDTHT9xsOh5lp2gsJQKGHpTGcWnuxBy2ZiNT/ltH25ejaZpXPqePXvYyXcS6INuTJhqYRpZHDbsdhv2cqA9M4M+cJV0TSKxSdj+WlQbGKwqpaec0c1cG54mpzeYxBHMk8V3ZPjFGETfW5mZafqxGcNJwblFLUsUJRJW9RsHAoLk9hmqW+UnLhwQcfxKuzK1lYeCllYnCi3+mDRPTKtotNx+m5yE5577m6vJJod5x0aoKn76Wd4LDbM7hD3WRtK8ZRdPpYkAN9bnNOMnZI7ycpPu5ABuQ60y+cRb1fJ7b3nQg/S/1INnvnG/pOiBCSCSbKnHBRhLBx0uzd941uYAR+QhqYnYdr5+dcXF5xuBhwqsZxOBy4vLyAUvjqrzrjz35n4A1vuM0rD0/AryHQDcCj8Nxz8MQdeB3P8/pheIttwD8B/AbcefgaH//Mfbz73Wd86O/IFPOUM+O002bazPn5uRbBnay97h8LSrp+y5wn5lKUFNPQtK2WPouMOUqZ27fvMM2JNBcdDqxN/cWCTWWtxkgMskYhxCMjsxATWEFtGrk6VcvBifHNpi4ftY4nWeA0TdVxMCsk6JzWrV1tpwk2AXu1X4LJdaVcI/CCZkBkPDZGSevf7liw1+HqZO5FFku1MUuuk7itTceMphlD7A/nVNBXbEdUVuD+cJDI30MXeuwQ6zst1lKzlZoVagbzvKibmdF1LuYc3hfazYYQJJCWt10ktOqPlwr6rWzxcl+2l+paYMNJVYRBXee73rvhr3zHAzzEs/fs62/63U/ynne/ms12S5wbmuDZ9D2np6dsNluuDqJZm9Is9H+TafOBoApJ0zyLklMude84H3A+Lw7eeZzT6KaUezI5uS+Ve6vPPWhWpxMOnLLKV46uIKzNaZrAOVplbi8Oc9EQjUfPZxUp2dFw9hCLfYt+SMma9RScL3gn7CnfCozUNA3By8yv4kSdIqdCaLQuVBb9y6JGjqJGUesHSbMeMftlgToKQm1mkXjJWeZweayPKOI3G3JsSePMNAyAEEX8rKKzPuhAQq8Oy4rJBlsukVZWTLjve/a7fd2UMUbtE1n05kyHb5xGyVSahq4TdQVwOCE9cnV1JXPayFxdXUq7RDGJTnnoTdNIH9ws9HAfQoXpFtKO9OTs93umaaLrROI350QMkbPzc3JKXN65IMTINE9sXE/XdnVgJBSiDgUtuk61vqGGArcSWVWIU2YFyrWatl70ntCIwHHwUouV7B3Qmp0EGk7GJ6WkclGd/FuAOc0chh1XlztOTk/Zbk9wSmaZp8zsJJN59rlbXF5eAdJfGELkvvMrvve7L/mmr8288vAk/AbwfdzToP3Ev4Q/8lb4iR/7Mk7uh4Dn4E68wW99/j7e8y82fPCDhVI8sem5ft8Jzgd2uz34wDCNshZBlP4prqr3a7tUhRMb32E6u9KG4tSoZOYpcdgfuHP7AucjpYh6jYWWoiAR6buOrm1VUQZlZzo9xgIxWfA1p1nbSpbzLQYr1mBPjJSrE7lDCFXJwxQq5nkm+FBbY6rjUfNhtb91oGzG2PyFXoBCUuortK6Y0iw1SGUkeufrryMB6LKwlavDUYP5vNDm2tA5yTKbpuH69euM8yiZqBpWZ5vdfsh8DZpBqT10jlUdeXFUtcerJgeLrQvaS5uTzcVbw7TLq/rOlZN2XtSXpFSwSgEk4TsGLHVtfuFDD/L9f/9Z+OvH73/2ji/xVS/7HF/80hlt6gk50zjPyWYrAul3ovTlKsQ4J63Vt1EJPV76AAXmOw5uymrtWZ6jzLYsq+su0iftM75I+4LJxYmAd9b31v/cykUVax8omJoNd61jQfxXXDaJvIHTBTLYfL10SwFWDFpKIqn0yCMvZzj8nHxwyhRtHpXxOCNNE4TiXISuXOtUusMlsgNXktS4FA6Z88yUptoTl13W6zJsXUkdWQ7J1eFAGkc2mx7vHH3TEbuIKzAcDkzDoRapnTV2el+3s5wVxYVzUhhCMjmK3Oudw0AIgbZrxaDHWKn51gsUokji7Hc7DodBnNvZOc3piRzY2JB15txhHGQw6/6Kpm2rGK452XmeubiYSMngP0e/6RXyU9gQgWQvLi7Y7/ds+o02cUoz6o0HHpBRQk3LZrNlGkbGYcKxJ5dM13Zstj1N20pTfZLRRQscs0AOTVgU59EZXVYDnPIEWaLz2LYyNRuFU1AjlTMxOm2ulfcXZxiqlJtzjkZHwqSS2O9nhsMtTPB2d7UT2bIpgQtsT8544L6RP/3tV3zD1+x51f45IY3cXWO76/WS34PdTqjV7BHIUqHIp1/8AI9/4mE+9L9c43NPihj0OEy4OBNCQ4wtToOMdrPhetuQFLFIOeuoFWHBpjlRJkEypiTZeojaSzVNjGUiJ2F3jsOoDMmJec7gZjHcOLzCvDFG2qah7QSWdJoBpiyN1l23oWs7+l6yBqkBXjFlmRQC2jenArvOghG/CAonHVCcNFquYJSyL0VjVNYx56SG3a/siAO3NAyzOlsWLNlrVrq6aNSm2n8GUPwCd8r0AL0OFU+PITL5SUXKkSkolhnC4oAoy3nXSD+0Dde7+9gPB+npzIvog3NozXnlHdXoWDDnVCfRrkdm5gkbE0eV3yNbIuCVmblMabAsraitVV+98q8LXFcv4cvsZwk8Oart/eK7t/ylH97Q/vUFfuQ7gW+Et25+h5/8Ry+tTNZ5HOnbjm3bi80aJKh2OCH4FWmUN1m0pL1vvixJ0dH1GGoHFbHzokB47I/W927BiQ5LxS0Sa0sPoaFMYjdAUYoFC6/rmUtZZXL2RmryizZzlmIblqPbcN7hc8B5UV8YLhLBQ/QNw5grnp/SgSYGdRzgfZSm3Wy9IlmzfstiEqjKSMozU57JhhoY7lwEtMoFIY0URxMCeRIj63KRCc1ea3Au0kZhX46TKIbMSRrLfb03E4y2CMHVYrEvqhzgtwAAIABJREFU2tuhEGeI4S4oB515FbSIqzWTeWK/2zHoz3VtR/CeTa+iwjEyTAPjPNG2nWwodW5FD848yWDOlISIYdPDTfhZMGhjER7UARSuXbtG23ZcXlxycXEpGoEucO38mmQMs4yJ2SgjdbfbU3Y7Yea1jW5uU17XDMLJmCQ91Yq++1pTSZNNipBetCa0kgVrX2WgUIJEyvM8UZxTQok6bFT4udGBm/PEpU5lxwk0NY0T4ziqsOwt/vx3ef7YK0ZedvEFeBfwV76MBXi+18/A5vv0//8qfPE/vsEHHr/O+955xhe+uBXShlw1xQeIDlc8LkSZjD2OgMBgbdexaRrmlNgf9mSrdXlXB9zOY2LYD5Lhp1kdfGAYRiVMZZrYKNmDOmi1bVv6fqMK8K4Ghw6nQ4Tls2LXcXpyxrVr1zk9OZP9NY7cunWLnHfMU67jgaTRX+rSpRQtK8g8r0nX2ejfNXgGuq5l02/w3lcSU1XpoIBXhp2KKSRlKZvCosFIa+gtTUZGodZgsgYDplVo32sZ5Dwv88JCCKueO2WGVlhL3bMiRz4IOuQ0ss5Z+ulc0B6GstzxkYtzrrIhzVN7F5WwQlVd8pYNYsLKYuwFMVqa6NevWrMqYIM+a/aGwbaoXSj3ejmFkotes8GfzjmeuRl531Mv4K0/9HsAfOYtcN83wf33w1fzce5/4C2kdE0QEhxtaNhuJEhyO50i4L20Cs1TbYSfJmkfMcjW/MbzvxZ0AWSCgqm3FEfdCwZBJqvL6r0HZ8RHKipQCvggz80cfw2MxOrUZCVaSnf8SJd0cnWZ9d+WgYT6EJxsLsFnVbalCFnDYIb9fsA5JFsJNl+qVEy5ANkVhnkQ3D9lfAxVUSSrkG70MiutzBlpR1ECS5LJ4S5lqeuEsEh+OVH+CJ189mEcSWXSQyR1IIn0CstwRbnd4DwxSIRrQtClCNMNXdgqf+VEMsie92bTC2vQN5xsTugaIXVsNhsdoyOz4wzr90H79aaJjIlOC5XephqDNIDLITOZKVezpRAic0qM40TXe/q+J+fCNIojlekHQfHsUQ24qFkoDsw0Sg9RbGSigTe1c93QIQRpTseIQkWdlEZWpYhg9DgtRivLzLrgnGSKTqC0NrYKkZyQ55krZR2mnNiPE4dBWa5q0B+4tuO7vuMOf/yVf8Ardrfhp4G//GXO1r/qpQ3aX3z6Id7/2H28+9daPv27SB+gywS3A8TYziqZlpI1uksvkM1UzLnQtK04qFLkmeZcDZwQmZKyTOVMierLXL/HEZS6LdO5u1Yl2HT0VNDG9gqBOWGaeWvY1k03jAdu3rzJ5eUlp6dnzLM0vWfN4jTwVWMqv3KR9pgaJSvE5r2VFcwG6NQNNUzBIOgihCNrJ/BWK9cpIDIoM9ceSszYl1KdmQkSmwMU+a222pyswgYmfm7Bt3dOmdW+QphZg9wQVGAgzRLUkqt1S1nIQKnIOKhckp7D5ZxZVmsvc3BGjikz+Ox1CLZ9n0bkmk36UjA9JFMMsvc28oTT52HG22yy3Z8lGevXPVmT/plZQarIpfy///Qab/078vdf/HHgp+Cv/SXgcfimb/wk//yXHhQiTBH3cP3sGm3UieFZZl/ijVuhI9VS1sBBHVgxF6x/sfuwu9VnW+p9FkU1i6Jpsg5J73nJqF3NoFklW/Z+1cHZ/qn7MtYAKK4vxgqesloLTb6ulr1ZXURptZtnUXN3RbQeJSB3WjcKGsHAPJu+ZEMIjpQnTT2Lqg8VJp155h04L2oH4zQyTjIodNN2tD5KO4DTsQ56nb2OagnOCZU1ywHGCZQ2zwNTmrCaW1C6dLb1UydVI1g73Vr0zznLJASFFGxBDUc25QV7+Gdnp/hTTxNa2tBUaLRSqSkymubqAh8Dm+2Gk9NT2rZjGAcl6xQ2m74aGquVgGpw4rQG2rLZbIhNwzzPXF7tyAUZ1TNMcsgPI9NhpGtb2tZm34kBCSHS9R2Hw579bs84jXR9Bx00CBPMeycwrh2snEnTDA5iLwNRvTpF71zVNJSI1OOKJzYt2+01+n4DxdFGUTQ/7Ca5F98DiZxHcp6Y58L56SV/7k9f8eY3Hnjtay7kw3+Se0Vo/7BXhSJv8N6PXONf/ErHp/73pX8rz4IKOHUkOcugzCO6vPP4KekG8AvUrn1vFgwmVbrI2mOZVLtviTbtd3l+rWpSGgQnwYWv+0naZZaDbPvA2I92vcPhwC7v8M6z211qQDZgm9Z6VWU/GWvWKfHHalJuVV87huwaI1XpXnTF4aLVE5PCjpnsVjUzrX9HZWE6RCc1J5F3Wyv4V9JJMFWXlQEvAlla7WZNRBBSVtbG8mU9CqWS3jJyTcWZM7GakMMRBLFBMoF1zWvJ66yfzSDUoudCHLeNHqu6tvUlDiEXQ68W+r0RZox5XbPiiqC5KsMnl7Gwq1cPcpXcrZoJJG7nU7/X8fFPvphHXvkk3/8a+Mwfp9boXv+bH+Xtwx/l/OSEkjIuiITctfNr3N7d4TDumdKI15E6c064rDJazlknxwralfSsrJ6ds0zemQNe4ERbYGeDjHEy99ytnbztwlIhTNxxQivJrDvaE3IO07qFwN6mHD1USllwbEsV9d9heTMHyrIpFZIItffJ8Ouoxn1J3e3hZs0MC5oZKXSV5lkHiQ4S2RZHbD1R/XhxkvJ650SeyLIqjIUkmniHw57D4YI5zzRNT9P1NRWmeI3yFicvmLyrm9l6gRKlwnYykmJZA4FLhJQDQgFvg/wyaAmk2ddkkXzwdF2PC46rqx1N09Jf6xmnUSOrUuslYqRkTcUwJJX9cbRNK71Rbcs4TlxeXtG2LdvtCeFUJpSnSaYrF6UyS6YWSUngw/1uV0cK5ZRknJIewhhX05/N6asqTr1/jYQbnY5etHZhjLS26zk5PWfTb5nmzK2btzg/PcO7BleKZiuFNB34d/7txDe8+TavfeEzvPzyaXgceC2g42huv/75G7SPXl+PEE6+Fp7+igd574ev82s/f53PfM4zTAfGaSCXWWFpJ6o2enpqQ7Pu7qWG5DRalt/0D2GcstDTrRdqbQwtms9Z1CFs6GjbttJP1nT0nQzWrbXhtMwrK7mo0LDJbakT1MNpbLRZ+ygvr6Z6jtdOYe06jGhV6yeWiJjhwGagoe8T6v9X9rV4xOpYrGe0oIYwBI7eRNfYHEZWar84Bl/3lhl0+Qlt7teZlU3jKyva0I+UZcxS8F57/XTosv4q9l9BiYhCoEhFFHCKOnrMRtVTrWhXWbJfs1tmJk1oAcu8sIzU4EybaL6MxlkbZczesBAzara3yljs2bm6M//VL7uP97z3Ph753JOcfit8zerrzXtu8+Y3PcGnf1uGqWobJmenp2w2G1KZSXlastFUJKEJCyR8dyB076taVd0G69CFmp2h/YbGuTh+x1VeaJtTA4d7/VCue2ueE7FeY122u15+tePNIeUMSA/ZMO54+IUv5P77r3H71iX3tef4Vpqzo2omNlqrGIY9F5cXTHPHycmGpo2kjGLk1nTssMGJZRaW2TCMlTY7JyFsFFVEl2xKamRt0+KcZlzzLIXqLEoQw7hjnidwVL00Yzw55zgMI9M8iA6lb8RZZak6FUuXNXKxKBgMvpRm8lD8kh1RKCXhciFPQnSRqFubkpNI3ozjxDAONF3LPM8899xz7A97ER9uWhFKDhJFRaXRGlRq+2SeZxF3VgJMCJ777r+PkgvPPfccm17EVNuuk0gpJdmo1TepFqEqy7SxqUxQCgLnOl+jc4tUTSfUIcZsGEbmaars2pyyXH/bEptW1V2kR2+3u+L2nVvE4Dk/PWWeZl7wglu86U1f4k1veoqHP/sM/J/c0+Pz6H8LL/0v4H/9Ofihl0DzxF371RzbN8IXH36IX3/fOe/6Jz2f/JRkoaHZi6iAE0vn6lBKGA4TznliaFiVG1aBjx6mo74oWY+U5io3V0BJKLkSnUyNvtGBvU3T6JDbgMmgGRxphqBmS06h6UBdf3vuNVBUJ9XESBMbzd5W22QVaC9bZwlkV2BbzeaW71zu19bACv4pqVg5i8KFQPvLIEs7LkLfl31XNFgsHojgizphi+JVXeTu+pWv9z5Jo7a3muKirlHUVghCtKqjreyxNXEbomLOz9CstZG1co59zXtV6qmLpt9p70lR7UsEGXBOp6244+8/ekBrwy+V1+XrmjboRbli+3f1+W55q6MMR9/7n/7ihv/wx65zzq3jz/7r8OYnPsrHfvMRNm0POKIKgm+6DeMwcCj7elV2lQLtynUJiclcr9OpFqy2l23qsgqeVvuyXixqSzj6vHVquvyvOjf911yb65fvN2Qu1mjCftC+0RauIJigpcWJ6uRQBZLtyQnbzZarywP9WYubMhs8XS9ahcYk2+0bbt+5WaO8edaNlaWuYTWbmqIWGCcZG9N1PV0vRnpK4hSjk/4gvIwRkancljmIgZ6mif1uTy6z6vg1FOeq7qIM8Mlai1ClBTKgzDOL4JzDWaShD1UOY8HXQKAIXp0lWp+BmUnosUpEsJ2XS+b27dvshwOhCSqlJRN305QIvadvOzp1fn5lVLKyQ60Wk1NiUsksy7i2JyfC5pvmCoMYkSXnzKbr2PSdZt2FNAe8QgBd12qGd6ynl7PUZ4IyKkWuSRpBTdHicBjwbmKzPWHTb2jbnuAbtptTtidbur4ntpH9sGOaDzxw/+f4lj954Ju+7mle2NxZGrT/D+5xcAAP/Lb8+bf+FnAuh5TvBP4s8Cb4wrX7+bX3X+NdP9nyiU8H0jiT52Hp40my8Z2iCykVETOeBUI2OTDnYn2mVskxZyNZRdbMrxCiUyYk5CiHOtUMTPZ104p2ZGMMyRCIRndHM3V8XeNqHJRKH2Ko1OqiWZBzdg/WO7o4RIM6JTZdnNbaplRbsdiYoz8X07L6Hr8MQ61ZWC6VlOVwlRFZ4bf6WcLctZ43HwPMc3VmpjQvmdoi71UnSTtqHbDkgo9CerLATgJHWQd7akd3sHb09mexe1mgZMudpC5mGa/F+kuLU8FEMtBTtDhPt/p4yU9Xxt/W2D5/AULqM6tuttpjy94USlYugn3rXXkyBhOug5lf/sgL+XM/euse4YMbn/xtrt13h+FSSGhCrGs56Tcc9jtt+E4alHhSWqEATtAFr8za2uhyd1ClNqQ4c7z2NV0AV5Z/vytLXXz4krnbGxgqaLXphQhVqjB3LPYg3VHssLwMEsDpuBvFlp3KsRTRNBvHieQSV5d7ih9JueDDGV3XgkOYatEzjgeatqFkuNpdEZtl3hUJhSREIzI0DV0jEFxsI6FptAk7UYJMcRbdSZgnYYQZXGaQ2ZQmpjTRxEDfb+g3HdM8M0yT1tiSwH7epMFC1WUzvT3zuN5wY/NVThg+3i/GJCdzmFnlgbTPqMgMuUKhbSOFQr/p6U82hCaSKdx///2gKXYbpX8pz4k8J5q2kWbWabZHjcooQ3EE7/Be+ucKRXvGgtQzh7G2BWxPtpxsttIwf9gzTyNQ6NpWI1zJvpq20VlhAj9lHYXh1bllwK0gvbvrUfOUaM87btx4iNPTU2FLpok7l3d4wUO3+e7vepq3vPQJHnryprAi34Y4q5+FJ5+Ep/bwR59nO37V7wH361++S3597OIhPvHbPb/8v2341BMtJSXGwygtI3OROUtFepp8kUNq5080DJMyG1uEyOQgLJH3AiI5SjHCDdqsLzXdWZ+tq/CtjqeJOh+w65ScI3vJaZRPMQLJ0kJRm4DLYqQWUF/Oeg3mjMKun5uTOovV1S9w8vFaFr0Ws0f2Xm6xjvf83JzmGoCqt6UGAN4fO7UaXK3GomiwIUapaIO21vP0hkNYdDYXWFCmKSwZi0Lhes1tIyQVgWohl6X04rwFcArpFtXVtdE5ulrODLB+SWKc5VlAHd6xrK53VU5PjrnaAOeOvq+W0Cw/0czuqDa1+j4z1PI89Do00D5+GWS85Dlu+VdZKb2f/+/tZ/yZ/3RL88O747f4afjq73mCDz5+v7ShEOkaIYRd7a5oQqRMSRclUNSD27zOooGCpZreKTNdl63eE2UJ9C2hsovLi6c+DrbsHDgW7ZfViq2QBe/FCVsvpb1JNCFiX/Nr6kGyh1Fsg9hmDoGc53oxIGNWxjwzDiMutjofbWCz6SnIKJycEyenMn4lp6RNzjOxldrQsB8Yx4l5mERL7XrLtWvXKV6UNoZpoBSIXUvX9koskQWLbUvTdpQsTmE/DBYLST+RUvyLRoohekrykI25YptW6nQ5FYk68ZJdBr88MTUykoEbi07WodY0xANSsjihkqkQj4N6uHMq4B3dpufatWt0bcs8Tgz7A+MoEk9mdEzmZk5JN5IYj+DFkK6L4s6JsvrF5SVpmjg/O+fatWvCTvUyGyuEQJptOoFQ1ZO9d9LGbq0bmU12MTKnWeaA6T14xGhJ0i9jjqZp1FpIYhgP3HjgJl//hs/z5jd+gYcffkZG1tydqb0dPvVO+N7/Cn7wLz6PkzMo8jn42Jce4gMf3PDPfvWMp57ODLsD03hF24i+Y0kZijA967qkxahY7ThncMULjFrEiccmVuhX7NcSlqciShVZFfIphTRPRO0dynOm2/SStbWiQCJ1YslegqtmTowppiIh7SOVmFL/zJqRCxxtwss+hKoeYcQK5xXG0g2Zq5e02s/KdNz1ORb2m3p/VsHjtaEG2O33yjhe9CRr8zV3qZU4VRnJCfT9YCWOvIIiTWYLFGKKUZ5RKkfXLYZR/sw5kZLU/k/OzpTFrexcu34v9ipE0ayd5pk85npuncqKBXNKzpFsxp1lwlpbDUGVOPIiTmzkiHT3ehbLptRIrxylwbJ1E6ypkCzPVByvzMFbHICr34dlchy5STX8y5JZxvTMc56PhId4w9f/3iKMoPMNX/PIx3j8sa+p8G7bdJxsTjjd7LjTdGSV75PzlDBfBYrsFclyfYiqp6vbMJdqH20vOe8U5Viti/XU16WoeWtNGEpRSTtnPXTm+F11bNUOL5dHTDlJ4+pRgKBG3y123Q661WPyqo9GNlPAI8omzmWGw8Dh0HD9PlRcVkaJbLcb9vs98zyz3cpUXlcKecqQivS0baRPq2Q5DC5Iv0bX9XUjJWODZSWCxEDbROmx81J784iqQWPyQ9hia/3AyyHKSSLwnDPjLLqBRgxpYyPN1Xro0jQv0ZyEejXa9PqUnDlBHCV7+aVwDs6xv7zQQ7E4pRgjN2/elPpibPBI43WzEWp/odT+EafRfyqFPM9HFOVSCrFtGKeRq6sr7lzc0ShTZL1kJI+v2e5m00tm4dzS4KvWzTtX++QM4o1ty5SkCXuexqXUocZ0GAYOhwNt2/LCFzzFd3zb5/ljX3ebFzz1nAwZfZh/5evlX4JHH9W/fAH4FAJFvhY+1t7g0Q+d8ot/44Qv3dRJ19Mgw0ITtL6D2RiJXjMHMYZLRuDrXhA6OqAkkL2Ke4eg/Y/KEnYabQoMaaLBnrbvJGBJiSY0dRikzSWzGWxeWZA2cmkhMSwRu7AGF8ak7MFJnYFO4dBMaZpnfDanoQavCGBWVvDeYliLNqcfawrW025BuL6dQIDaGF2N8eJkRDAAQhHx5KVNpGAtNUFVMUg6Hsuuh3sSyvoZi9OT93XeEVQbscJdgGFOVpOMmw273a5mhCkn1mQpy+hqdmTBhdm3lYJK28iw2uJUG7dAEr6fyNapk8tq1J1f6pD15myvre91FUugzvQoU3VglBTL6u35WWuDvYEJox9Z8qMPWwc0ua4dwKOPn/GGvwmcwj/4l/AdfxVe/GJ4kN/i+n2XXN0WOxeiZ9tv2fYb+rZXkpZByEFnvtlaZNEC9uCDiihr6aeoQ7OrMYFlu94aFFjcYA7dEg+n2qWNCpMbqUltFnqWs6IKDhbkQp9tNJZWZV05jSzqIskhMtFLmcTtSYbNF5gHdcVemri9EwX74TCo5JFjHGWwagiRcZrZ7wfGYRaCRYyV5NG2jehPIs3UKc0QlFIcAy7aBtBL9GiPmdYggiM60V+0WtGRWrZi/7kkBfsWtY2ZVMfxHA4HuebtiRidrMzBJlbnxnJ8lhTbraIQt2TF1mRbipAScI6z0zOyo17HNE4M6cAcBC4wBw1UqaM0J1GiUFh1nubqYCyqaZoISr5xhQoH5zSTnSfW+V8m7STTwx+8cUOyx8PAMAwyz865OgPKx4iLnsvdjmmatfaB/syBcRh43Wsnvv3bDvx7r7vgBU8eFigS4Ifgub8JP/VT8MivyHSae17vRbI1gP8GPva7D/HY41ve/j+0fP7pJL2TjTitcZpEr3MuBBfxLmgGbpOpZV2CylRZ/dIp6zdqI/Y0SfvCPEmGOk1xRZ/XAE9hvQqYRDHyNkamaVttuJeMv9L7/TpEXUf1S8Rv9TursfmywHXJ5vjp1yTS17mH+v4m3WUvb9a7nmnq/ePcyniq2rvxwDEfIPfonBnfJZOwmV9G6vDVccn3xhCrobLaew0qHbV+iP7bkSO2s+S0Bpkt4s/aurJE7RLUZco8i2rMOFJWUl+Sbc91fSo7FWpjsfEtszTAys/gyApDWyvBorkrIhRJxzCDrmU9767eit2NPfbjDMXpc1pqe0UXv36rd0LA05Yl4wzUl6MKQ5vjX1yJ/GnXaFbc4XjHL5zyV/7JKX13yQ9+i5QGAHgOXvay3+VDj7+OOSf62HOy3TIczjg9OeUw7Jl1OLYA56kqUaF7s6rM6DVY65jeSrWUtQfQO1xZRLGpiYNmfKvbfb4GetuwGTSwUyKMft3QhFg16OwC9SmtsWGzofUhOUdsoxrmzM2bt7i4usPmPDJnT+9lSjPOcTiMqpcoXfKHwyRDQYfEPA5s2sx2syUEKd53ncdFL1FsmvQhO1z2kkkgByl6nS1XMwlxIsEMes7kNEutzukkAxtqWLQBVdUFxClDRJl2KsEjQyhnkvWj+YhvbULwYkStk3+9m21qQ6kN61QIpWk7gXC8RI6m/bjdbJinGetENzgQfYhCdkjM00Qp82IEtdHP+pHSJIb8pN/QBhEt7rRZOThh8lGg3/Q8dOMG165d58aNBzg7PePi4oKnn/4Dbt++TdcLtOy8J8QGFwNXux1t0xHOI7du3mR3eYuvftkF//63zfy7r7nDC568kgbt7+He1/8In/42OD+HV/1jjvHIFSvy4594IY8+fsI7/nnLU1+SKDsVnQc4z5QBZS5qcFGQqNLJRPdpnmSun2qIRqfz/ZxjOIjBqrBcFtRBmpil1WIcJpVFE9LOAsGtBj96L8EgntgE7WsLlfQUQlAFG6h1qaywiz7LunfrwV3PLpPALupIoupw9WBWB6Sf5ZxjnibNTuW+1jCpU3j7yJgmiYDt++X6EiYSXx3f8vHVadV9vkIYvPf4aMIJ4oxHHd9krTIGAdt152QyXtRgNEZhSi/DU+dKiABIs9YndV0Ph8Pxuuj7pwzeF7I2NVvfXAyeXJyO0zJYUpVtkmQli9GUm16vn002t/YQYYwaOxQJJBaTuWTv+pd1pmFDiosaa4z4plCe/fJZtB8rTPeHvYpZpOVKnBMR/Y9//CG+7vWX8CR88ivhK/4UuACv/omP8oEPvJqQJaiPIcq0lO0Jdy7u4JJm3MgoJpttKBKD1hihgSSSzVXHZvu3Pn+x4xYc2QZzq/+3+7BzY+t1t6BAdVYG9xZxdd5JHT6GGKpXXe9og75Yf6ajzhjrm46cCt5FvvSl32V/2HFy/3WcNhX3246m6wmxFaJCntnth9qfFbzAcLvLgZIcbRuY00i/6XA5MaWRVObaF+SDRK6NKj9YL1IuRgMGsk5AKoXd7oo8zwSnkl8lEWnqiI4QRTVBqP5LlB6cjErhTA9zEZWWTb8BpIVBpG7csqmR7M8e7IIPZ5yOAWqaIO/hJDobhkEUSHpRa0gpEftNzaSiXxRFYNnwHpkDl5LVFExYVhhX3nlIieA9Xb8hnp0tEXCWnR9D4PzsnBe96GFe8pKXcHZ2hivwzDPPcOv2bXb7A7lQR7aYITnsDxWzf9m/9Qf8yb/8FK+/8Qznj19KxvYX/vCz98YO3miZ2g8BrwbeBB+bHuaxx0/4+b/d86Vn1ICWpBJss5IXqH9iPWIUKJnsDI5UJxYcXdfK4NlpwiGHqo75QFoKCgUXJKA5OzsjhMBhOLDf7xfF+rapjNOmVb1INfTOUcfA2NxFgxWr1qI6o3UNrSSDkXSatrZdtDpJwHmtTYUgosXzUh6w/WDwnCARlh1oTTHl2odntT6pI5Z6nmfAFanzzTr01943qIM+NgBoMOxq5A16hlIWNo6X/Wn7fL/fsT8cBJVo26oCYgSxWe8FZbbaVBPJ5BYxcKf3Uwokl1Y9iHmpl0GFpqMyWnGFw34vmrhIlh+bSHCqwpPBqeA0qKwUVqdfggJTHzL2anHW8J8ozomKk1/tybrLVn8vSwZS4V3mI+jNHGLt6quwtmRylhEtcKS+cVn+VkX/AYw445bg6ZO/dcbX/XPgh+GbAd4hP/fgj/8WZ9duMQ0v5DAcaNuG6CObfsum2+BG+axSVj26tn+dSjemrBNM3OL49VrXJCJXz8oiVVZ5zHbP1bG5BRZ2Cxphz99W4phBXGpAFe07lmgSTYtX3rQuqjxwfKk1OO8dn/7U77M5kyZtRSKIsVF2nzRpWr2j6bQBeUoc9jsCgZykWNm1HZksA/K8xytZxGpZ5nQsd8I58E4S5ySKFUnHru+vdsTg6bdbtn2vkT7LxrHbW0EAHo8L8neZ5nxCTrmOzrHIwWVbJ91RNYpcoKCijqfCl86vHqZMM0g5s9/vK3GEIn1OrpMMzSCUwgJbVBabakcKFdtVR1Z3t8Kr0S9Cuigjr21aNZ6Z4TCS0x3GceDWrduklOj7jRBZsmRD4+HA7TsXvPxlf8C3fPNNvvaBpzl7/Bb8GPB2/s1evwq8Rf7349//Ih774AmsmFg+AAAgAElEQVTv+JGOLzztVMS7sEDBqjfooxgv7TWrmqJOm5OVCBG8E8aoDvAcnUCRFNV4VLq5UwM3zXLQ+q7D6OquSGTa9z1d0akPTdSMewXr67lZjJOgAJLB5+VAQ3023kHJavbMR6yD1lxURkn0WddMxfXLovnaD5YlwKrjcZwjuSRQdJDnvx6JZPtQbKrWKFVns6zo4UepiP2fU3mnrDVAJUYUFgc+aTO6zMzrqnOfJyGUFW3Wtnf2ztXJ7ibpNK9aX0Aicud9DQ6qkSvSwmI9UY0OF0Z/VuBpETrH6/w5tUkGQwaDzswfVPOgz8ygs1JdDA5xbM6tm6LNoPvViuld1vVcaDzOzKw5vuPtYN+++tuSly3TJqg2Zf0qZiuC0+tR2LLAu/7FKd/7Nu59vRte+Yon+PBHHxL1qizBgygktQzjASPDGOGmqKLPKnWsd7i6vHtf1XnbX1d1TM3Oyl3fs6zEKoj4slntEqDE+gGKOS8RAEZYvtcTu4Kpk3R95KmnnuXa9evc98A17tzZ1yhWJcGZ5kkw3TTTbRu6TWQOhZQHgmvIOQCRzXarWnKzRLJO6iY2E6v66ayHwy+ba9bRFYfDgcNhT5pm4mZD2zT0XSuiuErREGVw3V+qrGKsHxCHIjO6ohaxF7jD+piWvVlqLcBHyRiLTlwweRtbY8siDuPIYTjQaK3AO8fp6SmT18GTpUgtzntxdApT2viRJkQRv9XJ5V6ZeV3bEptGmsynkekw1O1tZIAmNGw2G5qmY5pm7ty5o2Nh0MBFemJwErV/xYuf4U1v/CyPvOr3uf5/3YT/kntG1vyhrzUU2b6Ix/7RCe94Z8sXn1Z4OOsopqphqIQXrxm3Mx1PYdLZ5pXunID3yyifrDJc3nnSnJTR6ir0bJOyxSDPNM2Gvu/FsCYxzm3fAR1O0QPvgwjxZhsHkyi4Gm05jbz0X5GEyyAUgcpl6oKHUMjJVaFrU8HJOTMzVwLE8suieCM3LXCNyaZZ/XGz2dC2rayND7U1oeTMbIOIDbWwPes9Nk1Z+qBWQZoq1tityv1IP1+xWpE2RRdtMTHdUYnuow7+FSeTS5GJ8FNhXkHxVUWlyNlKObHb7yr5xCl6YVld1nvOBvviwAk8a6zWNM+M48CoExREEJu6lwqsZleWpR8RIbmZybXfnWZvbnno6ujUNh4Z3i9j6GsmsXzlXhtdVt/ijjzfOkiuQbb9zD3e0VqztSdU15ciLMvfOX8JL+UuJYWfgdf8xMd47ENfg4uNBLnes9kIAeXq6hKyukzVLc4g0ncGWTthpx+3rSxomd16wdpeFgdXLHtePN/dN6VftyDTLcnO8tX6sSYhH4+d5KoWt6Q62LgD8gJjCuYv9YInn/oiL3j4YbbXIs5F9oc9FxcXtGnmxkMP0paOcR453Nlxtbug30bOzrcMl1vm/UTOI9PsSaUR6KgUUpa5VblkgS2U6Sats5ryFgfBa0Yp9QvTTWw3PX3fQckc9nsO00BotXm8qPqCYgNWjzSRT+s1SyUplKjNqmVZ+JKX6K4UoW9HjeQNSrGss3hdcsX5x0mUNYxU4JyMJDIWXVxBsmjWYbqAwWutR4fUGnNqHKc6NiulxKTSYRaNmTaiMMha+k1P1/X40DAp4QLnuHPnDi/5yi/y1j/2eV53/xc4izfh5boV7vCv7+C0QXt6Rc+H4328/wMdv/ZjJzx7s2WaE9OcFqdmcNBqxlamSHuHE9r3NIooQBsbOVqWzSGHbpomEUDOQn+WOX9RZmOpGv9hvxfVF2UPGgOvVao/RXvpDN5TWMJg6VIdz6pR0uJK3RcCnywH1caxRBcVxlzmnRlkZYc0l0yeF4jG6uWLv7Ta4EqcQWtvlp3O80QIck9GcpjVeHgnDclOIV+h1+u1KCO0lFJFdM3COtwK8NDapE5zRyXgbDlyyVWlpwD7w4HgPduTbSVayLNOFNW1DQrz2ZqllBiGQYcRN3IeoimarBh2ltmoUZcWgUmzSoGiU05cXV3Sdh27w57dbsfp+ZmMIXKeJkjm63W0S2xayWgpTFnq8dmavlZZ3FJnFbWjRSx75eDUXhVdw+P+RY6N8yqTwRCC+mkc0eON5lZ/emXEHctV2ppmtXVe37eUzK9/5pyX/gDHbTxvV8jy/Db7y/vJORNDQ9/1bDYnBH9zuSLN2Lww/2pWWoGtUnBhubCy+t0eZFF/U59lPoYrlyVaslZbA1vfqv15l6Nf3jsT147tOBq4O8k0inCmOIlIu+6Uz33uKb7whS/xytc+wuxGmjZS6Ej7PdM4sNtfcXJ6wtn5lpQPTPPINB1I0dP3DZOqvKc0a8QWVGVcI8UVS05uMtcBlLYKNebKic2mY7vpIGe6pqENkZJmtn3PlGcOu71kb0UbRksCpnrIRUFilmxVF3xOaUn/VdLHHob8W6yN4rnoCHclrLRNIehBmnWq8/m51MD2hwNJoZ2Sy9J8rq/9fs9hONQMDFR+axDnG5z0Sg0KBddot0gWJtJRoUb9PgTuu/9+ul7m0c05c+fyklwyL3nxM7z5j36W1973BGeP34T/STa9NWgDPPplGrTrSx3b+JYNH7l1Px94dMtP/9fSxC7stz3Oj6AKH7a+WkYTaBJBEIKTkTYiaVZI6UCaM82qhixGXKYveOdwMXLt2jmxibX+aJmbkUKatqnGdqmjWc9h1r7Fos6NmjmQDPGgkk+apsU5EUNI8yyHXJ9lDLGqlHgdB5K1n211Equzs8zABVf/3Q61qZzYyyTphOAh1yUaqnJOvDKms9LpZWK8rG8MkAxydcv7UcQJFnV0WR2jfd/aMEtGa0N1xarJcFyvGZY5BhF0LkUYuNawi54bq3k6HDFK+JqLTS1QndSSKchYH5PFE4hwsQsFVHxCApEpiYiz856u7wgxcOvObS52l8zTjNvvKM5xutnS9R0uU9uRqi6rGU1lAHrKghRkWwpp9rc1TGmWTEZ7CO35yXP1BBdr5m0kGNsIi5Nb0r3FBy5Z/eLGFmdQTeHxb6tApW63mnG/811b/qO/yL29qu+GV7z0s/zGh++zQ0nwgc1mQ99v2B92THPRBEdk2kRSS1NLSwRMGEDtkTk1y+zc6jrrxa3T1tU/L0AtSyaLpbIr+7+80ep3VTy52wva1+UsKJSnNyGKCgUCFBLveucH8cERGpgnR4iOmD3bbU92UIqM2dhuO3DnTNNA20aid5yfnxJOz0TWC6nj+RAovpDy8cN21TPrg9KH7oL8Y8mJlCaCg7ZpuHZ+nSYE5mFkHmVjTPuJ+TAQQsN6bhs4gQU9uOIYhgOFogw5FXHW9fdOotpcFifoQOm+KuVUYJpmDvsDqRUj3MS2GrjxMEj2NAwCP0YZfjpNAmfGJpKLQD/7/QHnHH3f4xBjkZPUW7b9RiJ2fV5N06pDk9lasWkk4gZ8FKd2885tHux7mibylS9+ljd//e/wyKs+z/XuGXgr92Zqb4cf+Vb4kXfC049w70ubScevavnwc/fx/kdP+cf/SY931vCuyjIWmeQsdQI9zylZxit1NesDYwWJoNmoBANJszRXG0SNKBFVv1SauYsabhOYDngvfZaV6u3uhouK1sWWDA79ZRmcB/DrfjYzjCoX5hCHx5JxyM2G5YTWw6oKMizOzoeFRLIQK+woyHUbo69S8DWm1uYlDPopUOuXTdMsYgQ+41yqzqwGa9qSkEvG1WxpnVUsRhsnevFmtMyZl3kFS9V7UFjRqyOFOimg5Ex2MholhIhLiaRZrDGHk0LQXd9VOTafDVoVaD2lLLUXj2b9Cxzr20jsW07dmeqLqvzdKthxztUMtir8OKnJsrbhomuoz2Axr7noerpc+9r8qjfW1mJ5lEvmWm3wkRGuplzvQ26uZj7leJ0XEhzVHtQHBnV+m3oc/uA5x6fPXsTLeIqj18/Aa//hJ/jgh16Hi63ul0Dfb9luT7hzcZs8KCO3WAfhXRlpcTpXb7Gwy9eXIG9x3HV3re7oeV6LjxSmqQrrL59f7paVBZBMjrI4kLq4FlmuoVVLT7Uo/uyzt/jlX3qMs/OTympqGpHQ6X1H8Z65iBhYjIHTsy2UjSjOO08fOjZNR/CRYZq5OuzxwTPnaaGh2k2poHDKjjRDSRO+ifgSKa5IU3CadPZaIedJVD08EL1s/CQLQ85ahNaRGEoKKUmosWmel+Uu4iyk/0lWuXLcNErJKZOKYeAOKVQHgT5cEPJDLnKIFfdvN9uqRt62MiJIjLfU/8ZxFFZm22hj/R5wKvQLzhUOwwAHEeLtu177ppzeWxQHZ/+vTa6veuUdvv1bn+a11z/H2SefkQd7Xe/nRc+/t/6GtgP8qb8A/Ir+49tgeHXHhz93yq+/r+P//pETYa0plTg5hEiSkU0f1oxEp9tOjLMRTCoLMBsUlWoWsd1sKks22HMr2l6QsjAfm5acE9O46D9mMl6n7lotrvYeqa81yMw7j80V0y9U8kZQlfn1kU3zLI5cdUOtKbq4XCP7UmQeYIyxah7K59iBW96zmguDR+uHLcy9pRGWut/sZbC2wJJyj94vw1vtg5xme0mh9rykJvqH0zmOahuwY1hqlhm8TO/IaSYpndwZbLVapXmeMZFigRBXe8CcsdYca4KpYgWlTKxMQA2WbDSPTTxwTjIlF0SSLZGZxlGzOeEE+BjZnp3WzFwErz1TSjQuELDSgDaUI06OYlCf1L2DR+QEiwW6Bk/LVSat/UrQ2eAap/XcotmtPWP0eVpGV2rgY19fHJlR4ssSoK3JgatI7a6YTd4HVmSa6uf49c9c52U/8NS9kOWP/BanpzfJ40aCRe9o247tyQlt28Hu8mjHpgLZkIwi+1sSl7yUgvSDa63uCH5c3q2sbueIeFV9tBFKVL91fb9Lcne0CJGVc1ucnH7nGjNWOE1w50Dbet71Sx/liSee5Kte+ZWiEBCczAnTzGxMIuezpO+KUUsXOk3TUYr0x6VUcEWjY7L2riwQZclZCr/ZMRwm9ld7QtvQbjtClJE8LieapmPbdzgy47iXCdwukCbpodu0HZNmQk6hPOe9qGconi9GzdTOpW7Uti1RU3RKVhzay1w8hSZttlfKha7f8MADD4rW5jhrYVbup+97SoHt5oRpmqTvreLRYsjt+5qm4cpfioxWKTqBPNbMxiaO972MDppnVcLQ6DSlxDd/c+bNb7zJ13Sf4/TjN+G/Z2FF/ih86kH4pV+CRz76/A3am1WD9vDjZ3z8Ew/z2OOn/OzfbxXKLVy/LgokdTS9ZSkKJ5sEWW33KDr+JSyNuikVrT0ukWnJha7r2Gx6uq7FFRiGAw5WmYzucLfqT1xh8Eu0uSjdW5BTtIYmUmcZ5wJuBQ8aYcekzaxuuGjwUZ+7HUznVFsS7QNCHGLxXmntDtLMNGfqJGgHxZmxz/X+azai+zRNK8o5btWzZSQWc31KKLEoIS8EFYNhlzaEWdsy1IFpj58ZZxMiKEWRXKhjYVCnm/TZW+9hKanmIiaJVx10va9Qu01TSrX1IgSPi1FVRUTcoG0bxnHiMBwU+maZHB48281Wp55kQowcDnuRj5ozN2/fot/0OJ3mkUvhZHtC3/ayVl4ITFmZm+M0iwYlhf14IIZI1/Za623xLpO8hrrOAq2JOUkGaXswqRNeowLOnodsltUpc4sncstaWQBiw3O9IlBOUad19uZW72efc5ztLX+67PilXznh+58Psvw1eMWrfpdPfPxhrL0jxoaT7Qmb7ZZwebvC1ThPyTP73R7npGbuo8DorpiWq16RJRZ67haNSbMYy+/2WuK8Fdt45eiObmx9t6uFiTXhthS4Hm47sKaUoJFEEabf7mrigx/6KKU0Ou3bq3q1qE6kXGhDoPUBAozzSEoz0UdcgTFlxqs70ns1a53PeU7Pt/io6b4ejnGYGCeB6aKOwVn6LIw0knBk+r7l7PwEV1TPMI3qHCIUYccFJ+N/Co5xFicza+Nvp+LEzjlhZ80DoWmYhoEpFzlA80Ty4Buhmgv0KXT7WRl9TRSoMDhPUS3F+sCyNc4KVHkYBi4vL/HDgIk7t11bm3y7rq9ZjnM65iZGjHQS24Y5J8bDgXEYSTnxH/z5gTe/ccdrXvMcfb8TeaxXcO/rh+Hmm+DlL4fX/xzwmtXXfgD4dhi/pucjjz/ABz90g3e+63o1jj4Wtr2IWk/zxHTnkpTEyEh9USV/lO4cvaOERbfTDNU4jHXNujbS0lbVjJwTm82G7XaDd9IiEHWCumW1x4djLQZcquE2QWCnosa2d5J+nzgVT/ECLxeNFCU6n+sBKhp8Se1WRAW8k8ZTy3zWZ0wckdx/CJE2NlqT8cRosFzSyeMyr1DO3wKJBr+wPGWAK1X/zwLBWi8vhsB4QgmiUKQOxYfFcBbLMr3H+1afk1y416BU6P7qTJD3X8Ng3jl8jMQYlD2ZEDk1Ne6laEO86juqJJpE49bEjjoJYVSvJyiUnBlngfVxTqF5VxvdQfpWybaX5Ow0TcM4iUNsu4br912n22xE/3YYJKDVVoe+7/AEVQ9ZYOx5nkklV1UZm2LuYxRhBCdTD+aUKPrUZI81hGh7QAIBkxmT4KqCkGqvZT2sT/nuIM3mAIpMVia5BfWoEGU5dgxLpljzxiOjL9mW45nnPJ8++wpexuePbcJPwmv+2Sf46Ee+Xt4hRtrY0vcbTranNLHRwIcKux6GQYQmsJFLBZdLfZYKvNTeTupqPx88uYYu73J6xQC1VVZYyuptysqbyx9xeZs1PooeDPmHlAwGgSZKY/Nzt3Z8+Dd+h81pR9dv5FBFaaR2xZES7IeJy6s9U57AIyw2H5nHmcPuwDSMXNy+LYPtog39DPTbptYqBJJQIkea8W2kbTtOfKMTCLI2sqZVM6ZRxhPTJCI8Ljua2BI9jNMkS6wHugkqDusEYsBBmgUy7TpRCplGUV9pQmRKs1KlM1GnDJpquShOyEwvk69h3UArW7iysWIjlGejLY/jqKN1fH1I3nuhhrvVexQY9nt2uz3P3rxJ13V8z3fvePObLnn9jUvaX5/gHwD/GfA62H8ltK+E8Ml7t9QbO+BP6F9+FHgDDK/e8ptfeIgPPLbhZ//zLU3T0PUdsQkyzVmNqinSFFCtwaW3MRdHya5OXDYmlCjLKPSiJA3vfG2qNthKNmxD1Gntc1YITuHlbOQo3fS2sxUIW4ymMiaPamum8lMKRYMGyUBcRQ2MhCAH0yJyIcw0LJHlIt4thl0CcoP8zcnas1vBhvp+1vq7/jej9B8dbA1yos6Vm/NcjaJlRlYDEi0/YRgG5yEsMlKsrqmg+ze7KjcX/NJWg7MxSgqnlYwrS9uBGNqi454yOU+118+eOaXoaCtlTYZIH6Q30YeAy8sw3uIt6JDrnaaJcRikvqwKMDafcp5mDocDOOi6roowt53YEnHYnq7tasa92WwI8yxsSu+11ibZvrAycw04sisEnVtp+2eaJoKPlSTmNRvxrogg+8rhLDU3/dNJJixIRdHAR35mnicJIgyXc2BqKAZRVsb2On079gF2HNR0WNa4KjvZudJ69/s+e52X/cDnj7O5x+Chz3+K7fZZLi8foNX7amLD+fk5281WgtpZBbjnJOzmlX1at+rYmLDF+q180sojGwS/hIm2fhhWeXyfKxDnCLmt2bD8Wzz+nFX8qdGCwREyJ0m+NqfM5596ls898Swv+iM38LElhIauE8WG6KPI5pQ96WJPSoX+pGO72UKGMU8cDiPDYS8OwBemNJMOhXbfELtA18VaPzEjn0uUQaKxwyFq94dpT9YMq2tbvA+M48z+8ophf2AeMyVNuOzYbLZs+g0uNExZovO2idQBjxpBjcMg8KdGj955aCLESNfKz04Ke+R5rtqX5EJ02qsTAqHGKkuqDk4+20nTu8sQmsD5+SlzmomN1g/d8UMUgkZRYoKXSefjyPf9pR1vefMVX/fgSPvrI/x3HDVop1fBbwI/+IPw/9yAr7r7RAD8BvAWuHXrPj79Lae8/9FTfu7vnktjsYe2kbH3+/3BPLka2cyYDjjtxqsailbb0SzGgPbqXFyoRowiB6JY+0ApS1+kR2ntIi4N1P4yEKWRmhnYVGV1nuYwYxDxgYXNyXL2ccoHWRwMGpSs6czFjLuSMuZ5lp5C76sqeiVGwdrKiKNQwyYU/3kxerkwl2kFSS1rZE3cFJtNl2vU7J1kccLiTfX7Q2gwBSNYWL5Gbmo0+085CduP9Xy6DHkhmhSWPqbgPdklZjSb0efvnTmGBQma03yEtBhkXrRuN02qf1harCVGPmuZTeedwJ5RrznNMzGqfmwQJ2fZgH3GPM3CJi2ZNE30XUvftKQ8U3TqQWgisWlogrSdBO1LTUVqazZOCmfvu8RalgFfXe7omo6Tk9OaiU6z1vm86mnmFWqjL7MvaQUxWqArzfvKQkTqdPb5a0RCJTDsHas/rP9jBsMcG6bkePxj9Rfwzned8n1fBrJ86St/h/e//4S265nHCe89237D2dk5u/2Ow+ApSiwLWsoZR7GdJycnyqx1K01LtQk1AdPzbuiIk6CotmBV52U1+uNg1m7oLt+3OEvdkzI0dfVF82ROn65znqaRX8JpKEDLR3/zd2i2QAiMU+L+7X1st6JnGUNDKR7nO7runEyi6SO5JG7dvEXOQvkdxokbNx5AJljf5HA4EHee7UlH37f44IiIrJZRpB2enBw5CRuvj6KT2caGk35D37bycF1gnuHycuCwG0W26XTi/vsDJ6enEoGRmdLEOOxrra1Q9FBFmhikvYFEGxs5aKVwshX8f5im2svjneloOnF0LkhDd14UzM3JjcMlGaHVD+PC4px0Jp7oKCorMgiMd/v2BXOa6fue73lb4o1veJbXl1s0j03wt/myyiPTT8ONt8HP/Ay8+PeBb9QvKCvyzotP+eDT57zjh05436Mbzs/O6NqGvkmUIoooEgYrOUcznCqHlgsUaRo1aMoOdNbGUYtKTUS7KFlknqx3kKXm4z2NC7WBWrQzA7FZMnvJvqjMQXFcGp1K6qRwtxhEU8FYsxXtAJAhZekTrI63wkmy/4OXv/tgBtkmpC/qK5apm2C3RNx673bCijIvnauHN6vCSFWZR8g6qcw1kpf1UcNZCnMxh6BU9GJ1moTLrmpmppIr0xNWkFgpNOqITFneZQ+kKmpuNHfvNBvWsoWRT6yJvGhGj1tEmENQrVDvFE2ZyLnQNiJEYNdg7ENZgrn2gmUnZ6hpIufXzjk9PaUgA5CtAb5tGprYcMpJfSYpJ5hlUshstUUl3YQgMxvTIOcL78nSYSuZptInQ/B0viWWyKyBrGQrIw4RTzjZnrDdbpXkBrkECXCt5qd7XCkpsl/1+bMy0hYcOAcn2y04GMdB9GvNnFtUZhncsk00lloiK3N4Fcuo+6++xVGmCY5nn/P89oMv4RV3N4b/JLzmHZ/kPe95OWdn5+Qy03QtwQeun1/n9u1bXO0uFVloODk5lbmihwNDHbEWqR5VA1373Hs9E/pekUSqCJFNOrAI0iEsWLf+2VXgugRf+qVSBK48wilrFL7yhsa+8l7Up/OeO7cPpCK6fikLzBajRNpt4xmGxOEw4n0nEEOMTNNA8ELvnucZ0x8sFAlSnCiWDOPIKac1VWe1NlLMlScWnEgu+aCSXIbl48BFIJASDKOIGsNOmp9TpukkyhvnkeJybUidxrEeJJOSMihTalECbJxst1xrGg6HQft6bMqzMAFjiOx3e062W7qm1YMkcNtZd41pGmWeXpKmaHmAXhiYJj6r9OkyJ773bTu+4c0HXl+epHlsgL/Gv1Zjdv8+Hbb9YuAB4J1w+2XnfPD3T/nZnw/8wi8X2hA5P+t54Pp1rfWlGsVvNluKK4zzyGQwJXZ4V9FYRhhuSNZTI8watdkk7ZXhr5C4NsraQXDHzZ01G1relWOMQrNlp0fcosIKT7q64Rdav6sqJMKPSgvG7ywKXA5PPU+lWKioRiMzZySY0YO4jp3d6n6PWgLsnK2cGyxQrBg/Swmtb436MzL30AIneaUkjcnRIaQqe1f93Hmtg1p/JtfxNKVQqf2UZTyNrWHwOqhY37PW2tYbTll/NbsuS3boQ6B1ywiZaZpY5si12NR7C5Ks6b6gzeNKElo/0/UEkpwTkx+ZJsng6/BVzRCmShDzCwPQqQD86imvDaRl3s7JNPdpmtjtduxP9mz6XlqMfKjXK7Cl9Ms6XdNltWVH2BYyMW3rzS1FtGm7rq3Ze7Y9p+dluc5yz+/u6G9oO285ImLWrzvqFINHP3GdV/zoE8cTwx+Dh576NF23Z54nJdwIWnN6esrpySl3Lu6Q5ln7RaUnsomBaRorXFmdqjs6RUf+3vllQPUwDLZMHP3P6vptDWoQaWfJr5AFCzQR4X3q0jlXM7m6fFkmJ5uIko9wdn7KZz77Bc6vPcD2dAveqUMrCidm9vsDV5cDJyeyOIfdgA/CqJRxHJG2hf04Cv3UOXE88ySTrOckkwy81CxSzpSUmFMhJYcj4F3CRyCLKkZ0Ufj9OTNPmWnKDENiGFQ2qgxk7rAfB/bDgVIy3bbj5GSjzdsTbRMVEivMo5BWQuiWIvg4IQ3As8JgSgywuVo45nGi+MzZySkPv+AF3LhxgxAClxeXlJJ58tZzXF5ckGOGaSKNg7QY+IbGN+QgkMuf+c5LvuG1t3n19CzN+wZ4I//mr+8EnoFbp9f4yG/e4Jff/yDv+5+jCP5OMw/dSGz6npPNFocwF62PKOXEYRwka3NClk65kFilUBX+yMAs04Kfx0FUwe8iBsf0Eg3yy9nXnyuahXiDdtwqgzva/27xo/qbXwdFLBmbQWGgxX1XiK7BBQg5yjDNUihHIsgG+shH2eExiMx6qopAE5KxA8WZXJRbOTF5v6S1p7t74kwuLmj9sVLjV1lfKVYr98vci1U/m91nykugYNlmypmiUKFzEEuDL1rvNrOFLPsAACAASURBVPYkoiKUUz5aQ8tcozIeLWALNbBk5YQtOEuV5m/Qs6nvLM9D6fY6Ggu7Jw0mZdpGqRlcodSM0uqFDoguaMtDwGuQERUd4f+n7c1jLcuu877f3vuM9973XtWroasnkc2WSIpUk02KpEVJFG1FCiPDUhgGSBDYZpxISAJHCgInkAMrQWRDNoLIQIwYsSNYCJQBkRUHimAqmmhSpEiJg0h2k2KzyWaLbA7Nrp6q6g13OMPeO3+stfc5t6oligJygeqqfsO55+6z9xq+9a1voY3dRtRenGomWRVS91G43Hb2rHJ7wiikKICqSrqYll235ez8TGZY2kpVYxSqt1KTFeUP2Rt5pBFTvVmyDhWfNyYT66yzlLbccw5J7T9t88icCU8+A1PslKBzDeZuS5rkOtM5ee/7Vvz1H7/zZ/gwfNdrn+ILX7gqJSgfdN7eguOLx9y4dQM/DlIrtQZjG+Kipe87nWwxTSrIpQA9B3tnOX2MSIbX8x87fT/f+yxANArxC9RpptJTQoiAIkfUs9XP6xcTPVagq2CEhXTrZM1Xv/YM997/MlYXKy1UizjzOHp2XU/fJ/aNo+96ztanXLp8kbKoWCxXHA4ju27HenMumoKFo2lrqYVZK5lh2eZoIBmUcfSMXpLAcbOVJszgiWOEFeywjN3A2A+sT7ecr3eMIWKd9IwN3hO7nvV2xzB0lP2WSKBtW5arJcQg0EEM7DYbnTUmDLM0H897z0IhC2M9dV2LY4xidKqi4srlKzzwwANcOj6mKEpOTk448SKA3PUj/ejZbrcMOgdL6niWH/3LG9783bd47WuvU6/PJfv6Vl/Kijx99ZJPPLfg//2VYz70MREYPjwssBbqqsQUJTSRMHo22zVVIYcrxMCga+xKkdEavCeShl9OsEfausIiCzlKnDam7KlEgZfNnNhjMcu1OWenfaeZQIhBRyclZ5MxGr3yLJK7LaqbF/29towIo7LAWq+9TAoVV1IfGv0oLMFE+05GiYlwEhHnlIxPaiewhTaKaxN6Xh0prGSj5KzMWkyCyNIzl+p/QhVPbMucpRlUxiwJVguy4MeJqSbzFnUEkDHZ6RhjNLNQsWL9mqyP1UyqIGhzOBFdd4GeszA4kh2FWXYDqN7rBLUYO4M1gxjyopCeya7vSPqS0hPq8OPIZrPJjEmr6z4OA0Pf7z1LMVFJjNlNOU2MMitRAw6LFaFtXas0DqgqKkpXsRs6wugzamBkCnEO9iVo0IBBe2YLVRw6OFhxfr6mH/qcoYnmZ7oZiNqAaYJhalBLGWhCHUyuuYUo7G9vTB6Um+B6gwQ+eY5f3Ltkfk05//wr3LYXJ1eZ2Z4x8sINwxfal4Ysv/N/f4rPPfYGiA39bsfiYIkJA0eHRyyaBUPfM3oh/hWFFVKOU13V1JJjZk4uB0PznHRSuWmaVkk4U5tM+nRTvGhyaUFqv6mGb2TfooGKMjkL+fU05CCdKH0o+V+BEAxVLdTZLz75FF0Pd997jehGhqHHIFDWEDzHF1cQS05PX1ABYMtCsfjNZsNms2HXdUQTpe/CWapKUt0YJIIb/KhNvqIyTwgyJw2RAOr6nm7oGUeVVPKG6A0mwNgP9DqUFWNpli3eD/RDR9d7alPjKkfdrnClSGMJK6tm2bYSgfmRxXIpGVzfC9RjjIzdUZKLK2SskHNFxpCXyyWXjy9z19WrtG3L2fk5u67j5q2bXL9+HT96zrxIH52fn3Nhdc47f3TL97xl4FXrW5Qf30goKhrBxL8C5tf55i+tsZ18xyGf+toF3vObDe/9h4Gh6ynLgRA6GXVyeDhlTEF1BwNTg7VTIoUVtp21BmcLjBOSx+BHhbbEETltaUBZaYkll6BbcVjz4zdrqE4RLWSHkWaJOGup6pq6rhRaCgyDME9TjJYYhQkeTYYpZUmJep8EgL0PqhgTcp0mwcLJwGcDoBRtzEQAkENkcjZjotxnaZ0YE5/gNDujfsu5TmNanBIoQI12lBqKU5p6r3CNOADPoMhBykrmjncyBPL/eeyITbCxrorCj0nxBGIe3ROJWUledBqjshgFpUhIT3pQURnNQz8y+CEPODbWKlxrsiOTDEclzWKkCjL6aBoSO+SsLjm3nN2osHSCMDFCnqmqSuE9r4oo0rrjlMk3GJPZyamRv3RWhLWVZFN6T5yxTVNDfFq/MHsmhXVTczqwOjhg8GO2CaUGBFalx9Q9ZiTDGiHWJaO+B9rFtF/RQChk451eidU57c/5a7/WF17qZ3KQFpn4FrO70D368cdvgyz/PvB2eNWrHiOEtxPiElCCTwhYY1kulpyfnzEOPXVZEQm5XWL21lMwgXoVgUj2Zuyl7CrmzG/ax6R2GUyu+9t5wBxEZziOE2s995dam7QrU2g8rZCZvfcUhUSKquAPP/4kZVlz6cplhrDj9PSEod8wBo+JVhq7cy+SoW0bFquWYezZbDd0facDSyPtoqGqKwpns5Pz8yjbpu55rZ+oQxKoQor0Mcj9b3c7UWQJ4DFEKxBLvawYBgjdSIyGqi1p2kbktKwOLkVqBBuD1Do0KzDO4YqSADRFycXjxSwTkQeYGFlF4ajbBuMsN09OuHHzJnXT4L3nxs2b3Dw5kUkMq54f+5FbvPWhm7xm94KMn/kPyDW24b+Gs2+DzQYe/3Wd+fRSL92Ip/cc8cmvHfIvf6PlA/+gFJac1hOtEe5jWdU0TY1BDlGqfVRFqXCrlTlWMcmWqUq8GvbkBJ3SupOBrErJ5Ie+l4Mex6xKkuoyaVNP0WSKoJNMkTAlax1yKiN+HFVVCqvWezwqCmwmSCJpUUrUNhmqEILAeXYmtByZiBoKe6EOzic4SA9GYoSlSDLq7xid1yfC0qK6Xlgn9zh6fBwnQkUx6RSmV4IbhzAxA5NyS05Q9+BNlSxTxuS8pph+dm+IZoaEA0nFJ3dZRHCFthjMnGOClDJcqXvezhip6bo+SLN5NOLoopd7yEovet/OySy3YkZEGseRfhz2kJkQJkFrHyOgg02jo66c1q5MzvqS8UqZpQRlLsvByZLYvWZ2p1MJzDDgZrBuYu/5mGbThZz9pj5EZ53s70KnKRBZHixxVcF2u6WqKzDQabmhKstc24wxGWU7mdW9v7WfM4nNpOORDHsyL9rqIuzUuB8gzXOhnN3NvJzGlrLF1NHNsu7keIyB977vgL/+X4k9+cZd8Ku/BT+pI7Fe+9BX+NKT92CtlQRkGBjGkaqsqcqaEDyj71WDeMAVU1CUstaMjOQbmt0KU1431YAnEfMsVxcTqcbMfi7npnndck1Zv1ekCBiNwtIbp1hCIgsDOhFgu+v43fc/wuJgiSssRblk120ZBmkVsETOzs/xo2zgzXbN8nDBen3OCy++yGa3IZpIWRZgkrBszENRo86EshrdpANmgpBLRp0W7ooktivN58FH/OAlknRCJnDGUlQFReMwVUm5EDUVg6FZ1pROFBJS2j4Gz7DudczONBOqKAoKU+FHz27oqStxFqMfpXiuLD6syAQNfhRB07rhxs2bnJ6fURS3eOc7v8Gb33TKd732Wbnwo0xsx9mr/Dl478vgx/4qfM/H2VdFVsd28uAhj3zhkPe8Z8EH/qBUQdkIOk5IMqE2R+VVVeEKgYfcLNIfh0FmeRVFnskWFHKxRlhusyoI1hbUjdRQttstYz8QEqVcjY3ASUU2yDGmYG4i8KRG69ScXRalTEXQSDxnPbrOWa3DGmzUuXBWfgZPdl7Zjig8R4qWNYPMPU9ondBPxi0ftnwg5d9RHVEiCiRbEmPKQMR5Zclgm4b63kklT/WqfJFZRIreX9SofpqsIc7CB0EyjLJInXEZnkxklckQTK9kDzPRYbZG+ft63xjROTVummafs2wQpROLfD9GkW5KBiq/YWpAVyk8hIXZ930WOJAfE3uT9onXYCRqgBsVfjRWaj7iLKXHNZFeUgab2o3izIiGnJxbjHXgRx3qGTVxECZmUOnBqbZJzuRiUahkXIktChFpKEV8O6nf9H1P9OLkcr0xehJFyyQgw+z7oLmzTXso/3CKW2bPJ6+Z7tOYM8DJe8bbdlzeC+l6CSadfw+4eavgc/7lvOb7nuLiFn7qp+DHfxzaF+F1r/gKj33m9TRtS+x6HZ3WURYVbS0o2Th2WT3H2MkOYKZg0bzUh0pBGFEd8qz/UveHjdOUjagPNqo9Sf2uLqD6nFM9MrcQ7AcZU7obUyZjrRBAosPHkW88fYPrzz7PA6+8xHq7YVUtcKWMwhiDJwQ4P98SfOR8fcYz168z+oHFakHX7zg7P6OsSlaHS5q2YbNdE8dAWRWYQhhjiu/ooYqaxkIcJ4gIZ2Uwa1sSfGS36wllYOgF4tl2Pa6wNLUjFoHCyqTs4D23bt1i11tMY2irhqZuCN7T7bb0Iaj6iZsMmMJNY/DQq9iw3qZAMhIA9IPoTdZ1zcnZKZvt07z1rc/y8Otf5DXdl+HDSMb2q8B9cPMqXOSlX//um4AWmcX2j4Hvh2ePLvCJxw/43X/Z8IEPCwQTose5NJZFtTGdzJZrGxk35IPUePqhZ+x7bFXJTLmFUzmmmGV2nHU0dY3VadnJMXnVC0yjWUIIFNLINvXBGNHhFNtt8/y8fHhTVO89YRgECi2lud85p20KBlMIBT416qbjODEj2bte0mxM7MGcsZAOjc3wbJrUML9WNja6/TObjYS2WKwlN/lXZSUqOaP0ZvW7kOfcpXpRTGdKDcr8nDmVvkoQobGT80k1aXFs+yQXoxczRud2zaDYVBPN0Tnp/KYbmCDq1OZgTQooLWPw+kcMSd/3+BgYBoGnUx0tQaBYk+X70L2THGFuqNYJ3glCcvM9odmui+LEmT2LfO6coxtHfN8LsmOtPtv5qKJA3w/SLM5Eyx/8mI2jUcJN1/XstjtGP0rQV1qtHc2MbjK4un6FFapK4QqWhwd048j5+lwC+cGzbFoKV2IMIr1Hcrai3RgJOavIWQ3TFp4y95TNT88cxO5khRBjNSmwe5m9z87STBkhZv/vPUej2VD6ijWYGPnUIxd4zXeKY/vo26H4y8AH4MEPf5YxfC/e35N5EbvtjmbRaEnmRNR8yooen1m+SaUn1Shn6d3kx00ilaVFmc5sZtbnQHkmap0CZA0KssoRcW8NrIxAm3DdKRKbvLyxRvvDJGN65vrzdD1Udc16s6ZZiSTQMI7sdh02GgiiLXlyeoK1hmeuP83Va3dxeHQkyuGavw9jz+pgqXCMkDuEmWZF/iboh0E3W1lTUOBtwLsgjs8HdtueGzduSYZnZTbY0aVjjAlEeobQMY4Doxmpq5rFspU5Uk6gr77v9qCsGCN4n6nRxoluXKkGP7EDcwTNpJx/5XLHj7zjRR5+6ITvOH4E/k/g32ef7v9++OnPws//PHz5h+Hl7+XO13Py1zPPXOJD1w757X9a8pnHpoechhQ6I4GBM1Ya8Ysi/22tkUhVo1yL4fLxZQ4PD6iqShu1o/S3dD3OSbPnhaMLLBdLvM6ZG/qBfpQMuut6bQTdCSnEGozW8TBimIxG1ykyE8XyidabmrONtVS16HMaY8GqbJYaPXkmE0svs/XMZASSPqCQRrwa1CI7EjksQtES6EtII3GIU4Yyg/RuZ4amfjFpZB4ZNBvJ+FCQ9oqqqnIWkZrGw8xZpoMp2Rg5A0vnzBqTDVqCh5kZ82QYUsCSnFhSJ0mGNWcyzCD3WTAQstMX2N8YQ7AC1yYJK4/A3cZLwECQ3++HIQc51hiMQxrag1eIXO4rDahNgUSh8GFd19hhyINnB3V4YmiVBKPPdvTSVlMWBU1d63uSAxuB6GTt6romiTUnSbFxHETWzNqcIQYvtaR+18lswaaiaqSWlIzj3iOLwrZNMmdd1/HirZvcPD3h/Pyc7WbL4fKQi0cXWNQtMqMQkp6lODxVnbFWYGBj8j6T9g1tUbAyZswWNu+hFHx6nxiDaHwxZUfMnnneaWrlTXZuzH5e/6TIy6Y9Au97/wF/7U3Aq24jcn8QHnroSzz++BWWiyWbzZZnn32Wu++5h0W7oK5quvMNGAngxn7IayZOjtwHO79PAzPnJ3bXYvfOd8pYjQEX3cSejNN9p6OYnZwBohFmJtJrvedFZ3/JQY8Ja/ccHFzkS1+6Tr0oqNqKsizE0FrLOA6cnpxQupLClAyjZFKLstVNPRIJLJcLmXEVR20pKLBFok17rb3JhrPpIDuHsQ7jwOPpQ68GLwrhYfSMg/RxGeNl0GIpTkxG9gg1F92A7XJBXZTYaPG9lwhMD0jhyhxNZWeS8GE3baxUswkhcHxx4N/419a8+Y1nvPbwaWFEtsAN4Ke44xV+Bf6zX4C/+3eh/RSQnJxCkc/ec4Hf+9RF3vufLvjs5+0kMxRnivHZgUgmlIryhXPT0Erv87TrsqhomoZLl4/pdh1DJ6zOqPp8x8eXpHg/jiKi7aUFwtfivEMQqavtbsfp2Snn6zU3bt2i63vR5TRGaxSyPlUpGZ1M6XY4Nx3cfuhFzdyo4dcMMc95QzL39HwTpCOkBpehT5OlsuQwOO1Zcq7Q2oZGxzmqE9gqOYh04GIqyut7zHCNnA05lW9LpJsUJaLZZqL8Y4Synp16OkrG5NpMuh/Slkz3oxT7eWO90b2Wr+ENPk4izSn6n244XW/ab+lzRCSLxuvsQZuCEc34IDu/yYhIM3wIacCvyQYiGWsJFCZJqqCtCen8gAjL5ABR1yt6P9Xu0+e2dgbvicJJhlhzVB8UUld41ljSUGFjLXVmJupn0vaMlCEsFmKDUgvCHEJM60XaL4Xs237o6XcS3PVDz7bbstluKKxj0bZUZSUDfPO+mzILmMSa01zDpM2KGmminIM4RoJNExmMqp3ESQUk7aFoScRWydaiOoTk1KZ9Rz5V5LWdj6RJgfOLN51Alm9+aj8o/xl43SNP8+ijO1arVdYq9eNI0zZCQNmcSqCjyM7cCRtjMkxqknOdtpEGYZNTTlD3PECTdo/bxvTkz5UlGPK+ZCZ8XuQHfPub5ocfmUYaOP74j5+mWRUUlaOqK4EzlTG23a4ZXU1TyUNq2poQA4uiwDjDdrelbirF6h2ulNEmqS6SNoZkHYDR/gtjdXKv3JTxEMcAQT5ogucYBoYxMAwd252jbqQPCtI4mwKhNItjYIzahCxFXRMR2NQYHTaKTj02s2hfDO6lo4F3/NCGN73xlNcefh3eD/wdRHnkt2H7NvjU4/Cq18Hlz+wfIvsb2qDdAm8EHoHr1+7iw39wwG//H45HH1PIK4pAMboWxqL9NzFnTWVZ0tS1NmKWymyT5vuoNRFrLU3bUFUV67NzVaAIeQ6bMSNHB5a6ari1vklTBbyTHqGyKOg00z2+dJmyrDQgiayGkbLq9QB7XKH9ZkrXLpyjU/UGZ2XQaIiRXbdTwgjy80CpKh3J6NxeXZAaSdqk8vfUT6OiwtHmTCOHd+qEJqhIr5sO0OzkJ3JVOhzpLLg0FDf1/cSoxKmk2Wn37jf3zs2sp9HPMB3S6XOlz2KdAZ0gvkcoYaozpPtMezExD+XshOme9LNnqTT9vEl8IKmTpLl7SQB8TLBvWpv0+5hpWn2GPlN2PnOy+ndygHKJgNehs5OEmSVYCUqKsswQZF4rmzIWCSyctVPvU4Km1Fl6n/pZHaUtKKoqt2YkgydEIwg2iIJKjOyGnch+xbA/hyxtMesojGQSfT+wHTpsZp6K7izKQvbRa3ienvv0rIJmZCFGbNBJIqTSQoG1IcuBjURiPvKpDcJhrZrylMkxc+L5htn7Slqr6espC5524nzfGoNAlu/mDqGJ71g/TlH9AKO/SFlVLBYLRWVED7QoSoZRyFnOFpMtnwUY2aPPPVJ63tOBy19Njk6QlGm/zUsWSWNoMh5kxCgFd8Xtadx0M9Jtb9E+IFOw69Z88cmvc9e9VxlDz+nZKe2ipi4rMUAxsl6f4ceRtmmkZqZQihgiaVZwhaUqiimd9wIW7BXPjRG2nRPB5ziKYkPwXphs/Yi1BYUztHUNF47o+p7trmcYR+q6EPq5C4Ro8+YoixICDN1AHAMmQl03qnQyUjiR76rKEmOFBJFos5ePPe/44Q1veuMJr+2flhrb37hzQ4Rfhv/2X8HNm/AzfwMu/63bDtBPABt45voxH/6DC7zvd5c8/oTUx4ZRVSkwuc5kMNqIWmAKhd1ckTM2gwycbZpaHJ0xNFrn6rtORtOEQBhGIXF4EdC99957KctKKdeOoff4MbJebzDRsFouWS2XxHMxJoeHh9LTWIpo9XKxpI0LjDVsux0hRFYLx/l6Ldc0VhueZRZbov8ntlwy0NZZXFkoYUg0FIXxJwMqCUleapLWSjB2aio3OilahLynvrh8mI08/yRHNp/LbLS+xJ5jSQX6qM5NTYIeMBsNQaNtU1hFDMRZDH6U95UgXCJ8kwS34971M2RplBiiJJPpxuPkMBTaSfeb1VZyZpXYkQLPzrMd3VRinKtKkK/gc4bgcDLBfVBqfCUBrMXMHICZRumM49SIHuOcmJ0dbkSIQUmHM/cgQq67iamRKD0zR40gAWVdqaGUps1cRxV0TkkHsv+zwgYSGFqno45iKsfIZ5TfMbnNRRrnZQDslCglHUkh4WCgsFDZyBg9ZSVnbxhHoomiZTsOmLKcRhAR9xynsQYXp8DKK3FK2LWWOMoklFFbpzxR1aNKamdz5p/UWXJtTR3qPsEk3f9Uitrfd3H6Dc3EJakwfPKRJX/tr3Ln6xF46KGv8NjnLtM2C+6//36GvmfRtGAu8NwLz2ppoaAoZXKHlIiDZq5p1iJ3ps7JWeW2HWnUH4aZfmzOjKfka3+0UErO4pScqQMs4t4PzdcpudsUbVj++MnrnJ5teMVDD9D1gfPzUy5dusCyqWkbmeM29j1FYYgmMIydsJGMZGy7fkttxSlKPcwQvWRu2gWgvSwib+ONI5hARLMY4tQkqpqJCe9eNjJvrChFFsyVJa5QoVkfFVq16lAjHi/iyMZJUb12GbozCH4fxsCDL+95+9tO+f43vMBdTyvd/3/kT5XUsr8E//2GCbL8W+Q+tufuv8KHnrjM+3+h5XNPSM3MDx7vO0DgNNEMNow6SUHkvwQ2LcqKqiyplPFV6kEA7dlyjqPDQxmHMY6U1smEdC9C0ocHB2w2G+69917uunaNzWbLMI7cuHFDjan0KR4eHnD/ffflVoAQI6vVkuvPPisNlq5gsVjQti3RGDabDWdnZwx+5OjwkE6HvoaTE2KMDH0vfiQxp6yltBZbyFw/CwJ7eq+jQBBSi7E6k2rKXmbHlwQ5mnzeY+6pIUXRUaxi4QrN6JLSipko9ASM9nilOl2KBCFpbE6HKhh03KucmCidz5Id6eFKNi7lV8moxNmhTBnbhKLIp9M3zx8sGerEBhYYR64+Cdpq9KtXS/PRwuzgOwMxGHz0+WfjzMhJ4CC0d6OU9XmSE/JYIMlYnBJIYowyz07ZkKltAGYZdyLYzLDUBEXNmbjOyXm3bqpLZeAvO0K5RiJ65baOWUaIwmAp4ytKEXzOE02C1hcxSDUokmMGXfvUTB71vQoMVVmxXC2p6ooQIrawBBM1aE/uJ4Vi0z7NGzVvjigO1shgXYwEY9FIeccjzj/LBiq+nZ2cbpMMz0UyvDc/K/JOhjk8a4gTtMnU/vHklwueu3CNq1yfHvq/CdwDr33N13jkM6+jNXB4eMD56RmFc7TNguVyhY+Bft3rhxDxbyKQdYfTvcxe6fOYCZLPPxTz6kktM9mi+UUiqcOAvIAmTs89BoqcPgJZdw5hNufIJkqh/YMf+KQ4ryjCTuMgE3jdomXZtFw4OqQsC5qmxVhhbGFkMX2CNoxkbz6or80FWnnfJCFljMXjGYLAlEXWJfP4QfrofBQGly0KVRgvaOpKJISskaspfbxwBc64bBBCjBQ6FsYiDFJrhKb98vs3/MDbbvIDr36Bq1+/AZ8A3sW39voU8H3AMTz3uct86AtX+N3fOeKJLxcsWln2wm3xvTTGjmNEEKQJKrZGGKSVKnIk1l1udDVWRncMI4erFffefQ8Xj48xBm7dusXp6RntakVRHDEMI2VZcOHoApHI5StX2O62IstjDKUyGv2i4cqly7zs2+6XNo8gG2+33bJZbxDYSqK1frNhHIRAsFws6bue7qzn6PgoTyzYbaWGMYYoyvdun4XoQFi5msHm6Ex9hptt/qCZRkIbBEKctBDTqRG/oHUffdbJ0FrjsCYqc1MOhL6BMhENRokseV6hMcQwGexkvNKejunopDvQiDJEMGpYRNopaukqquizU8nWFKGmHEAP9oxZSZxYpEnvUWymzTT/eRNs6jcNaszStUOMGCuZcWmnAZZzGFEMv8BDKMyWzERANCKFeWu0n7FSUQFZ17Io8/un5m/nXF5jo6hNek5h5risM9oMnshCzGqHci+JdBWjtB6VZZEVM0onEGfIo5FSH6uyPJ0TTUmtQiTjaLFEK3Ci7qL8LNLsOa8tT2VZ0NJQt40yH+Xhp5pRbrmPEW/UnkWT92AKcpLTRrO2FHg5IlZFF9KetxqMO+Mme01+oxzkRH9bEDhzLWndyUGPIiFK0JBJFPDhRy/zrv/1OlyDrzawuybzJl/FY8Bb6ceWwjqaupHJIwEODw/ph57z9bm8kyqPkPc2033d5uX2KssJijZyvq3C6En9xSuyk6eEMAWkgMqAybkORKk/37Zc+e2SHljw0I+ewll++7ffx+W7rtIPHj9K1DQOoshQNzVHR4ccXzomEDOjbr3ZcHZ+TtPUtIsFY5Dp29LvAtFMBzxDSCmiQdhowUgcPI4DFqhcyWa7ZRxlTIZxlqqpKU2Ds4aqdAJ/IBMRnJMJwFVZSK9dJ4NShcIu9asHXtbzA993i+9/1XWufO05+BfAv3376vwZXj8BvA2eO77E7/3aVd73wQWff1KnNzNCHCFaSlcyDoOoTCRNTuegLgAAIABJREFURS85pmQdjsViQVKEl5pWIj+o89aMt3KW+6/dzatf+UqOj485PT1j7AeGrufSlcuslitCCKxWB9kg3Lh5k4hImPVDx+HhCh9GLl444sFXPEBd1mzWa2Fn+sDQDYyjp24azjcbaUnoB8qyYrsRsdpFKzh9WzdsNzucsxysVmx3O8py0KzNCvEoMfFCYOz63MtnjM1DbMfRE5QCXzinDeqTpmOqI80j1qlQLRnARFxSmAqpO4kBiTmjEnbn1D+Yrpko+DOAZ5ZdJaGzWdaX4Rbd28mHJgFqNTImWtyEIub7nQR55TUnQAkjT9sklEglhBU97GZqMB/TPpHwXputI7hCxA5cQaFjpELfM2gPWSK/pDuLMUqGrcaqaGqZHqEBZJLSSg3VkllVEJEpG12nrS5x7/lIljkjUqnNSNBtVIaisYZoBP6SrDMoi3Hqw9tutzRNo9qach/DOJDq72m4qw+ecbfJgzu9lgLmzsfZ5NBNPmt5nmBhcvBpjMWPuqeNgTwQdgIP98ovdt8zRTNzOrPMK8aIKyy4Eusto/alORuzGPV8L+a9nncSe/+aN4BLbXq2DYkyrDoH1oJYfOCDK971P8jv33gU/qefh3/2z+T/X/uaJ/js5y7SFMJSb+qabb/jYHXIerOR5nCkKX5MCkXJy+29+V5UqMDh5Atk10/9phnGR0oBXs8fes7ysWSCO6OSfYoUyeQMP3sZfVgGohl45vo5zz/b8eA9Fd4M9MPIolqy3W5JNSPjZBJxoSQD74VN1PcDJ6dntIuWy1cuS8uBqvsLtBNUfT1MjydIpmZixBujrQlRBZiVahq91jvkPUvnNMUn05aTXFAIcoCtRXHuktc8GPnBt9/ibQ8/z9WXa4P27wPv4Ft7KRT5xdVd/P6TR/zGexc8/ytS05vYapPBOzs9oyqqDAVZ5PD44CnKSuohWsMJARLpwsRA4UQiLYyewhkuHx/zsvvu51Xf/h1cvnSJSKTue1arJTFGloslTVMDCAQyDtrE3SvjVFh/hbUsmiWXLl2irSUoqMuK0VjapuF8vWG32+k0h6n2tdlsMtsqxtTjYzk8PBC1mbqmWK9FFWccMVHe03uR4Rn9SNd1OZI3Ns1y00wtMqmn6DiTZNyTA8hkCCMHQ76fZtfZhAEqEqD07pCcimZXTLqQxpDXZk8DEmSWXjqYpCxsPiVAjCzpGKeDneoOe0Y1zoz85OyYZZ6JgJQcXHIS4uz2YbvsEJNh1YwXY0gnLanWFNpLaIzJcGNqbo6qcUm6H8hGehx9vnZEmsV3XZcdXqFoSDLIZVlmo5xEskPweY3SJ5dWFJViUphy2++mM2IsfddhkH5FyfpmijEmMngZ6ZP6FEUJZ8iwrUwFH6hSH2hIEw+MjoQSB2tjVMRErmP0nlKrVD90nK3POd9uqJqapmlpilLEmbWOSYxK+dfgwxhl/Zo7A5oYxax5nVwePThlYCbyDBOsm/YOecrDVHubk3e47V/zr+wRbdTBJHnDL/yx4/r1a1y7dp2Hvw2+5/dh+G9EpOKNj1znE4/s8EvlR6gDauuWRbOQoFfr89IOlIK0mEFRs3dPycGT93FiTkoyJD2N6F6bxX9TBqvnIIk2pPadKBvnJebJGU2j1NFZYzAVfPmp65iipKgc3stQTxk6GCirku1Opuxuu06IJcYo1CbDUkOIkmprlCQjReUhGnWmUrtT75yldgQiiVitoVlMUeKsYyhL+flEuY7Qdz2b3QbjHE3bUFS10IYbEX/+9vs3/PBf3PH2V9/g6tdehH8F/FvA15AG7Qf+5AbtvZfS/T/f3s1H/+iA3/yllueeF9ULmUG1FeKOtVMmkZ6NjwxRBrlK9GxoqoZ+GIXJZyzjGHBFQdPU1JWIKpsoE7BKZzg4POT+e+/nwZe/gmt3XePi0UXKsmAcRsbguXjxImVVUlYVdSVqLefn53S7HURoqkoLX4rPx4ILR0ccH11UWDdoo7ChaRoOVqu8Aeuq5jScsV6vcdZx9z13Z7UDa0Vj0CuDb7VaUdc1Xbdjd9YRxxFXFlKLDJ5AzEr8wzhkpfok6BzUsKc+ubIqM2MrOS8xeGncyR4Wkg9BOkgp8p1rFaazFtHeS2b6gVHrNHMav8J5zLLGVB+eR6rGzA50TI451WzkQPo49bzls5iccoxZ/UXQKIUXo/RXpUObYLhU18myZ2l+HxETp3EwBjlfqU9NArEJPUnZmcC7yljVz9ElkWdrMskijaaSa0kvpU2wrsJoab1TL5tkRHodlSAbvRI4BkFYcuBkRAszInVpGwNR9UyD0fPWB/pBHFrdSNtSRJvmTYJ25fMNo5y9lFyAOFiTdFjVtkUQLVGtI6dSR9/37HY7vB/Zbr2o0tSVOGOF2DITNCT5rihtU3bqG5lnwhLoClt2t9viyoKyLmVfyGPU6wVyCLWHkedttref8hfnG53sz2c/MjsjJvIHH73MuxbX4R3w4wA/Jz/3yvUTFO6thHgptxFYZ2nqWnvmGja7Du+Tk3OQgpp0Hqx5yckI6fPF9HN6c8mxz18pdkyMYmMhTdyIYeoBtdamKQRz/FbTvcSt1Oj88c9/haKGonJ0UQwgkDH5MQQ8sBt6rJeYtSxr2nZJCLBoZCggPhmavNwkdpy+uxZ/xZBY1WH0IVBFHWDp5B59kEZNUwg8ebo+Bx9oq4bTtUB2oR15/asD7/jBLW/73lPu+dIt+CXuqLF98e9B/C/hox+Fv/SjcP97blv9NwPvBr4fPh/u5WOPHfBb/3TBN54RGEXSaqHWe+0TCsnQ6BomIxaCSAs546irmqqocMaxWjiF0gLtolbDZXEmUjqZjn50sOLua1d52be9nCuXLrNYrFi0C2nuNtJweqQamr2OCoohcvPmTayBthEBaucK2rZhHEa6QRp1jw4PhRSEYVBGYzBCLFgdrADDruu0MXqgbZpc74ox6MBXUWHpu44YPAeHh6yWS9Es7Tq2O4nOk0K4NMFOzdshhjz4M23wOA0DR7QJmZUaUk+jfE5syhZSM3bMezpt8ZTFJfjGWm3C1bUCpmZcNQF7jEe9TjImPiZSiUJUGKyJKT/Q+44a4CXHl/rLtBaVMsOZg8u9X2ZfdNan+xerIPUPpZjPa5HGpPrXPqtNJpKP4Md8BjPSYKaMy5gopIGY4DUxKtHoLHhNCVJ9TfZ2JPhhZkDNtC5x6puLMTDGmEW0Ywz0OmDVx0AVylx/sxhiFSlU23SMARdiNuhpkG83dAJxm7QWsp6FVaFlzf4EmpU6WXp/2Tox91caYBxGzs7PZY9WhTpCCfybuqZZNHRjr2Lc8iwSHUn1BySAT5Cvkc9tbMrS5DkqDTYLOox+xCZWqpHPK4G/4l4mQZxKQEkWf77med3JMKC6hezY077cAzt1/33w9w5417u58/VB+O6Hv87jn7+HypXCxHXCWm/rlrZdcnJ2rgfEApKoECM2shfsT29K3p8pQJPWHUHjRp0BOCfV7L9076YgVj9RAjKKTLskHTjyQYhRosjV4pDHHvsSl65ewTgoXUFpSnw3TmN2gGjlMAVi7rVZLg8IY6BAItDd0DP2I70fKcpCRrnYqIc+zeRKHliYR2E3MPYjy3pBacQRYKVA3S4WNMsFY/C8eONFbty6CdbwljfAX3nHyF96y7PcPW7hlboeH+HOUe/APR+D7jK8+93ANeA9CKvoXcDr4LPlNT7xyQN+8x+ueO65FKWmKCIrfWJMzKK9Jjk+7/OEZoketVfPVaLWjqOwBcvlUiLhvhM4qXCUhaWqSy5fOubuu69y3333cO999xB91JpDLfBrU2OweD/iChGnLSuJBMdhYLvd0DUiSh28OKSjg0PpWescly9fkY8QIlVTZ7WRFHgITGjxOiJIJnZbKjfBe6Mf2WzWnJ+1Ak0qRbppGu66ehd+HHnuhefl+WVhwUlT0TmH9TbvwVSHSn1dqaWjrGSuV/CSGbhCEAIZu6SGOCZDQIZjEoqUvp766YwRZY0UfCXlGx9mwZ8x+femYvdUc0lOJ8NFKVNJwEs+hDM9y5xJTG+Tvh6Zrk+UM+U0o3BWVEmIk0NH6xWg0laoCVTJJvJyxDvfUIkHxonBzKxRhbAIPqVBOcCcrjTBs1P2SkZn4myd0PuJMWWSA5QlhQFXFFRO7EccB2n5sBYfJXBMWpo5G0AMmrFGsnsitQU7yCQAjFyr6zqGXUeBSvMRwDmiEVSoKirKIsFhAYcRx2OkpWK92RCCp2oqVocrYgg0dUO7aDGFpdcxM4lJKOdCpeyi7gPMJHZglEEedPqHsSQuibOOZSuM5UDAm5j7TjODVrNZsTnan6nkuuzsZglc3psx7yjd+wnmB6clBBlgLHX+P37Kcv3a3Vx78zN3NIY//OjT/OEnzjloV7KfvQQgbbNguVhKW1L0jGHMZ8mE2zd7usfk5Zj2iO6ldP+3M6vTeUzQf0YfdK9hhSmb1mBP8SRtxhSFySC8gps31zz/wk0uXLlM05bsfKDf9axvrYlD5Jnr19n1HZvtjtF7nCNLGh0eHHJ265Ttdkff7Tg5PaPrOzyRum1ZrBaUdYFxMUMXiS5bWIcfeuqipK4WrMqGAssYRLBXUvqKbrfjhRsv8r1vPuctbxr4wb/Qc+2ZtdD9/z1dlw3c2MIXdy89e3T5GVim/3kb8DX47MlVPv6JJe/57xqefV6VCow2eyaWptdxNchBTUoVc1mjacvJS5TghbVlosn1kcJa2qalunhI09QcHR5w7e6rXL58icOjFVVVaINopFktiNEwjqnwrAGKtZjU3GqkWbNwjosXL+CMZbfdMjJSLgrOTk+p65p777lXRrsoVJKGuyaj0vc9t05PGUbPZrvV2XsrmqbRqNXy9NNfV7mwkvVmrdGXox8Gzs/PKSuBroOXYZQg0x6MskWJ2oicBKRTrQVxOmVZYjBs+w12NHgvRKTgA6tyqQGFyjolokR2cjMYMCV0ZmJrDUqeSs3eEVSRwkwHTNciatQ91UmSU2Xv2refaAOT1Jfel8VksssdP6xZZRKXtimKNUyOLhGW9J7nMmIRETSfIv6px0xqFdNnIqb1MDmDtSlziJFxtodtMTMZExxz2/1PnyhDw9lYpd45ke4riyI7AOOktWEMIpoMqf/N5V5OUWphitp1/Xs/ECMChXupna03G05PT9mentO4EqxhJBBUOqtyJQfLAworY4UMUBQ1BkNV1yTB6l6zy7IuKSsnZJow0q4WEtyNA34YaKtaDK5mdCadyYD09jJmiSozC1gMOjoojthS+nR3/cAQhB1rNZA0Pgl8D7r0qUHfKUMyPSX9rz7DVIcmBX8mseeV/GJjrkkKFUD+/dGPXeWd737mzsbw+HmK4nvw4QoSVIkQRFlKNleUJc4PjNHnZ5Q5pfH2+5yc1wT3T1/P9d+4B8bkjNUqkiIqOxJZZjUq3XuFwaUdKw/GODkeKb2kZruJvHDrjIt3X4M+UnnLbr3GGMPJ+pxPf/aP6PuOsiy5cPEizpaEYCAW6ZY4P9tw6+SEXd/JeAtrGK2hXDaUpsCMktIXxlLZgsJYSmM5Wl7kYLGkKgqqohSquzWMwfONZ57m3nu+zA//8LM8/PA5Fy/u4HeAB+88d/1H4G//MjzwALzxL0L5gdk3ExQJfPZz9/CxT6z4td9q+Pp1M3s4MatYCJSqQHm0DGNk6AesjbRtoQowksXZmSK3sAcNrd1RuoIrly9z5fIlVsslbV1x9cpVrl27xoXDIwpXKFFEJpDXTa0OVPQEk7zQ6Ed8jIzjmsViQVHK1G9iB3FkHKV2Uldw+dKKGFd0246qEj3AGzducHp+k7IU2S9PYFTiR4yGzWbH6cmW89MtwXuOjy+yXEg4cHp+Jg3E/UBbttR1RVVUnNy8SfADFVDFQGPgaLliODjkVrNgvdliDDJhPBjNbEsKWzDYaaxICBFHQRwig/c4Cy5YYj9iLThJCeh3nZAngGFU4lFRquZqnJxZ34tmqQU0mzTGEa0aD6L8O6Yif4IKTY56TUqJgvyxUfU6ndSkRZw4ZhxNSiNWJcA0INE6o7MJ5lY4SwMGY4wyIG3uHzVG4MOcbSoi4OzMugWT7Uiq/CU4MYTJGQLEAMZpk65+LTn2NN0gtSzEMCv4q6BxzhySUYQswZZUYbKDncGtsq/kPlxREAz0o6jipOy7sqUaMoGsnHXY0s3qW2jtWwKTofP0/Tg5+yD75eTWOTdPzojG0BfSdzqMI4WXUVtVu8S0KzbGUrmC0jkGoGlKXGExvacqIJYR4zzWDEDAWk/lDKtaygzbIdCFQDnq/LKiEOELE6Vdysp0FKJyHHR9h2GAKIFoarEYQyR2IwGLo4TgNRMXK2+ckPAMJIxPal5Z7U8DM5uG/EoQYCAHVMnBWtUFCyEwq/RlNvv7P7zgne+805ayhte97kv80eOXiYUBb7DjTtjqRWRZFYydtAaJHnHEl056S2PExSj8Co2yUikgChacA5wUrsXgwfgcWCXUMf2MMwYblWw0BuIgCikpmyvS0rzUyznHdtfzkY98gr73QgzYDNTVAmOsTNYu68yyiZAHFhY6kDKx7QodNKpdcWDJM6sEqtST68Sjp1lOy9WSK5evcLhcUTqJoq7c9TwPf/dXeOX60ywefQH+NpK1AVx9yY+C+9BEg+U+4AiBIr8HPjvczcf+sOXX/pOaZ2+UGONUAGMqkM8j5Pl6pfpUiIG2lnpX4gQAos2p0VqaC3a0OuLatbt44GUv5+qVyywXLYumZblYSGTip8GDuTalsFGMAvP0w5Cp+Kl+I20ZqvKvRW1rLX3XywHDZWM1DAPOFVy4cFF0+VQ41ypE7Efty1LR47quGIZRJpxrg/dut6NsamXSCssujR5q2yZnXwkyaZqG5XKlTk6c2wSVT2u2txv1AJgpfEvfAOQzjuMoB8RoSJJ+/jaE4v/315/4FrM071v7xW/t9ZJw0J/5R//UC6cOqz//6yXWwEyQNMTMEE1Z+eQo088n4z5BbhlejjqzTmedpRJCGoGVANUEi5dlQVPVEjyKJxA7pjBeygLqupaSiV6h6zqMM9IjpsXhum5wxuVp7ntkjmzI5fPLR/I5GLBK4f8WH8i3+NpvVTA6jiwJjd9+/tLri08VPHffNa6++Tq8G/7R/wzv/j04PobXf/46H/vkhqODQ4qiYLfbsVlvWCxalssl6+0aO+wjMuY27bT5jpgLCEhpglwf/2an55u9iknwNwKBJJQZYyRqY+bjj3+RuirYbjbE7ZYLFwrt05LGz2EcJMOJTH8UaimcoyoK6qrGt1JPUfdLNFC5gspJXW7wvcwVK0sK4zg8OuT40iUWiwX33HfG61//VV5x+ijNp56C/5j9NPpT8Dtr+Cf/BP75Epr1/gd1Pwv8NNDC7t9pePK7V3z8E4f8+s8u+OrX07yygKui4AIpFhYciIRVJ6afYOMSjd9z9zXatuX87Iyu6wjeUxQFTd1QlgXOicTYcrnEWsu333+Vb3/wQY4ODqjKIh9mi0CZ0cw2ZOqNCYExqDNLEZLWq0IMjL2VLEgzAj+OhNFjbKTfdYK9u1LkjIxMnd7tdhlmizHS7XqMdRIJjwPD4DnfrIWFZy3DOHB2JqxK7z2rgxWm0BopQtGGKJJuztK2DUWZAhlo2oYLF444OT0lYojDwKD7KASvUScZWhQIMWUH077EJJhq+jsJaWPmh0kP7x6pI+aoOr9SHY1UKpxGd8jREEedxMrzwdTfTQYk3X/UfRORPjo700aZPuDMhv85vMfMh/8Jr3Tvyl5Onz9GhbJNhvzmpJp83XhnYCDf03Uws77Bb/JKQNHcTeZHEdMwVr0/M2UZ0jc6v1Bifsb5lwghsN3u2G537Lodu65nsVpSlCUHh4dY5zjfbIjjQGEtTdvSLlqKSqFXA1EzVBdkjXodDtq2DVVV0vuefug4PT9lsVxwdHREUZaMKrJQWMduuyO1ViQySQq6kl2VjFWey94K5YBsBqwREyAga33HA/8mGydFAXmt9f2ZBQmzZ2P0HdMeMMCHP32Vd31c1E/+85+cLv2dr34Cwxvph2OquiaGwGa95tKlSxwdHXFydsKu3zF4w+j1PWZC6Ll2G+W5pxay4IVkohpmszvZ/8R/+ifXoELtQCHRRGI9qYK2iRptwK4beN97P4yrDzEWNpsdTb2hKhvai0vAMjhHr2n6omnEEYyBOHoK62jrWr4uTV/aFKxpqTG5MXq93XJ8cMjFCxdZn57x8OsMb/veJ/jOzedoPvU1+A/5k+W0PijCJD/7s9D8EJP6v0KRw1taHv3cJf7gowX/2y870dXUIZ+iPiEZZ+kKdl0vsE0h/Th932MRhy6yQEOONOuqoq4cbV2wbC6x224ZhkE+d9vknp677rqLN7zhDTRNzcW20t4+Q/CecRSZMlOTI5iI9M1Za6kb0ZdMCgjpvbMT9gFG/YOncA7vI2M/EF0hxXSkLjCOnsLpbK3dLvdIDcPAbteJuK0tGH1g1/WcqFMbBhm54wpHUZWEXofMjiNlWepUAQmKKp1O0SSpNV3nqqw4OjriwoUzbp6c0mvd0mLFkSZDa6dBrf3Q6d6MOfMjRIE6dfiuK6RHU9pUkj5l8m9mYnRlP5OMx4zOb6W2IPDIrIhNcqZqAmI+RrlRXG4pkFo5AVW5kG+nfZ6do1LakxG688CqBbjNycS9b+udmyljmAzkZLLS7wkSNIOwgNQykSDH3J8UJ+YnsCcWLezKmYN76QRt9pmme9v7hdnvpZpsIjulvtdk5BP7dIzSpjKOWqdURf/gI6e3zllvtkJ48CPNYsli1VLWNbZwRGcwuw5jDQdHhxSFo+927LYbFk1DU1aqsSqjt7rdjq7rqKuSui4wI6w352zWG5HxUlr7OI6EMRE/0hpNxB30/icQIvUDGKxVavxsfSZ2oP6u1R5hNBhJHKPbrH1yVna6/H4wBhMSEpkxd5OO6OQJ0yxRgA/8/op3/Zj82h99DJ79X+CHXga8Cf7Cm57l05+9l9VyxWq10plyJU3T0LQt59s1dnTYWY0171yTdDt1bfQ9Cy07kGrjf+ZQyoCZSCrTBzcU3ntxOCEJp1qIAT8OrMctfecIvqJtC4wJVIUMGF1dWOJsRdcNNFWNtUKk2K03DMMg1HgntbULB4d06y0FE94qxlKKzlVVs91t2Zye85aHI//6Dz7Nd+0+y/LRW/Af8afqRObXz8DfSXqRC+Afw/CWBZ8urvCRj1f8Pz+3gmikvyVuKXUx8sC+EAkyYpq2kpEx3ge63Y7SCHmjwFBEQ1mUWUGjqkoKEwjjjrKqOb6woqkbVsslB6sDDpVCf3ThAlevXqVwDtP30uUdpQZUliLbtdtstG2gUAFXMUqbzVYbZEN2dqQIPATC4AlxEC2AwuHqCoaA70ZwmmFjGMaR7WbL6CMvvPAiN27eECHcstSmXaibhfQZhcjp+bmw3pqaMUqjrzGwasRI2ET97iXqbeqatm2QOXZDNgLjMNAYy+n5LW7ePKFpGqrNlsI5Rm/ziBGMyXXHRPc2VqYqyKT2qLPUIum0GyJxHHM9CMjtGmiW4IeQ1yvN4opGWYfJgKe6gJdaYDI2Sd8uNagzzzTVYoQ41bvmWVJIWQ9iOCxTHWQitMT8373XS4Wqe9DdzHjFWYvAzMBK3W4idFmj7EUNckcPgYBjGjCbgoE0BDU745e4hfmt3m6IUhAxKccnRc954DFl0JIFK1PTGIwrcqY3GfzUbgDjKK0F4xg4PT1n13tCNIBTeBGZA1k6xhhoFi31cpEZuuvNjn63IwwjbV3StDV1kiPznlsntzg9OWG1FLZjVZfCfpbDxGazztGCtKSQJajmZLPJ6GoQYaZWkFS/zXBhSm/SdXXt8yW+acY/PYnUOpIejFdS1zgOYITwI6Lvoh07h1inHjbDk0+VPP/5u7jyq8/y0M/AQ+lbPwHf8Tef48MfOeXw4JCmblgul2AMy+WSg4MDTs5OsP2kqEJKrrJTTeOC5P8tAien/tkUOKTbMS+x+fYCv2ju3IgYiuA9IZNPyCMuQhSFjKe+8g1On99w7eV3cXx8gfX5hnHYYY1l2S44WEofw+hH+rNTbrzwAj7ILLKx6ymtoz48xPrIZrHON+HKgnYhfVbf/ooNb3zdV3moe4Llp8/gb/Jnc2zz198HtrCzSx5bX+HjzQH/9z8o2O52jKOnbcVAdsNIRIgrqd3K6UBHoxmFNSn6MthCJmyXrshwonNSAHbOslgtOL50gStXrnDp4kUhz1jHhQsXuPfue6R/pxdFCIlofJ5vZDTj8CESxpHtZgPGUNSVGHtrwcuCZUkvr6NBomQtiTEVfJBpCSrNNOi/pVgvD3bb9dw8OcWHyIs3b/L1p79B3/fUdc1qtaJtWw4PL1B1Mpuv6wba5YoLi5aqqrh16xauKNhsNmyUeHRwcEDbthJ9FyKAa60hjGMeUglwcnLC0888w3qz5e577qWqKtE8JEqPpcKVmTCRDWIa0jk1M6Mog8w3A7wUp8U2mAx5gWTDQp5ITefayI3J9WCiCnLnRuX0fJRxSVCpq5TZTaZkdpb0fqeI/vbzphzYvdJiZA4jpX/P1NeTI05/3/GSCPYOAzjLBDO0m4yL0QwhNSOrc5w7uOTMb3dy6XlOWXfymvu5Wr6N7MzM9D2T7ntaxxClzWbUZvNUGtjLjvJ7yPd8iDICZ9cDFluUxOjBSqbvEUajjx5bmcyWNFUBLuCDhSg9jaWz1JUgSv04Mgy9tA/EQDf0rA5WrA6XHBwd0A0d6/WaGzdusGiW1FUtNiFaAiFD1XkN8n6cIPcsKaZoQBqGGxND0KC9j3e+4rRRcqCQhzin7UJSzZka4YVAJV50b/L27e+S4X15nw89cRfv+rVn93/mF+G7/t7X2G62bDYbqrLEWgk66rqmqRuaumHbbbGjVQb6fpCWhuRiyA3q/f1JAAAgAElEQVTz0vIy2bWUbRpSn/GEquxtuJm3S0FyWqsiddBL2hwwLmJtpCiE4RSDwVaVwE6F4eqVqzgLhStZLBYYLGfnZ2zXa85Oz1ifr2UGmd2xWa8Z+47D5Yr60iWGgwMwElXc/22nvOm7v8yDDzzBwXu/BD/Jn8+xvR261zQ8+uQBH/vnR/xf72kJMdA0BX0v8mNlWeFcQdfvGIOnXS6lUTyoJpqVJkxnp4nPhTFUbUt9JONrKoUqpSetoiwlE7377mvcfc9d1HXF+vycMIyURUlTFvRbUQRpCgc4hr4jRrC2FKMSRXXfK/6fqNZD8JkKO0UyMaunuELG1MiIWdG8DMEzjEJY2e4SG9AwjKq7Zy3BWJrFimdfeJ5gLVfuvlv63nZbznc7eh8wZYXrewZVX2kaz6jkGouh324pneX4+CK1MjSJkbppcInkQqRtRBk+aW4Og2e1XFLVjfTDWSu/U1Xsdlt1dFMDd1AFfNBJAU70Gm3QKeMqQWVCyBlDSDCbSQbUZJ3PGEU6iYiO7bEYI9lCiKmBP2j2BemUp8nMSc9RSDTpZE0QX268nqzDHbYj5WwxJiJkcjqz2mL0dxj27GheMpK93UBNB34O3aR5ZqkRWYSqjWYimoUqmhOSqonZr0ECOupocjjOyoSL3Je4V2SMkyFPN5fXVq8fmdh0ZmqKT6SpzNbUr6Xho8MY6Psd6/WWbd/hqkoUmBipjKdqCqL1eDNiSmTqiZF6dVVWlJWlcBB70eW1RBkLpnfqihJXlmy6jt3YMxIwpeXixSMaZ+i6jt2uE/Fkayldlfsip8b7nB5N/4w60SJOazA9IwmorDQJktKfLGogCP2eUU9wZwomZKK60T0sbyIjqgol3JR7wVyCptO9GzvBh6nd4AMfXklj+G32ufqjU77/rc/zuS8cEw4O6fueEITJXDc1i+WCk7OT7ORTMJecGgZsqVNfBg1GjIiPhyAkxqj7ADftl1Rvy+WEdA5SBCUwQv5OkRy5pNpidCMI3Fgt+Pzj7+f4+DL3338fwQw4asahpypr2qbhueee4+zsTMasdB2LRgq1zjr63Y6Tm7doXMmibXn4dbd4xYNPcV/8AssXvgqv09U6v3MB/8RXdmw1j3zxgI994iK/+NNpEGQgxFNiCDh3kbpuadoldd0o+2+gaRZcOj7m/PSMbtdpIBPpdjuqouToYIXBUJcly3bJcrmkLmVI4MHqgIODFUcXDmnaRseBGMpSql5uJRBlXZSIWITl9OQUYw1t01KXQrrxvUKVutmkluWoa5nzte06Tm6dSr9JWYgKRPCUZcli0bJwC3Fc+uzSzLuU6Rgj9TBnHbtuENJqaQnG0PvA+WbHECLLwyMWi5YYI+frNbdu3uR8sxWH72QkyfnZGavlimXT0O92bNY9bduwWiyk5WAUvb0wjrTLFdVSiCZVWbLdbmS8SVmy3e5ompbWSsSNMayWK4xzPPv8QGEC1iZmqBz2EMWoBh0zlCZIo5Jv0c8PalA5NV0XI1ngvFfRKYknZXRT9jRlIiZlWkqznmC/bKX09yYIZoo0ZxHkXoa174gmm7fvQmL+8cmKxZf4/ellXvI7d/rDyYmm+ktqi7BqkCcnBdEHQRLS2sxeqY6d6qTWWhlivOfgJjahtEeMM4q7RvCFU/UWybKNMbRtK72mICLdikaktU/TEEYv/Zonp2fcOjnD2IJLlxcslgtsAUVlwAawAVNAWZfYosCoVm7f98L2bSvKtsCOIuNVWIvXIKBuG5ply82TW7hg2XQ7ttefYddvaZsaVziuXrnCZrNlt+sYrVeBcs08rN17jnOnVrikSxtzgOF0mgKRPF4nRKX269Im5Gd6+imdJjO48V6dlDqVGFSce9oLYXZ9URIpIGVKe45XsqYnvuy49Y5LXODF/Y32L+Dhn3yORz/zAEnJpet2vHjjBnffc42Dg0O+8cw3dB6pEEvStbO2ZMpATcyBTZbUg3ye90Y0xZkPm63vFD/NEQAoKqV5W2weEGiMoWkqFs0BJ7e2tMtK02HL+nzN0PWUtsK3koXsNhsKDAeLBSBNukM/cHpyi4de8xjf+1b4Tvsk5Sdvwi8g07MBtIb2mzfgR/hTXtmxtXz6yYt85GMLfvG/EK27qhZb4gfP0cGhCAM7p6PmZcG8D3Rb6ZGqHJyfnAnLarmitI6qEAWNRdNy4YI0TTdNw9HhIUeHh8KOrCplS5aidmAFYilKJ+yroWfTbfC1xxR1bvBerg4wFsqiIhWgt76bnlRQIWIHvhMafj8MeWhlURS0bSt0fGu0Ybuj6zrN7Io8qRu08ByhHwLGRNbbThzfGNjuOl64cYNuJ8SaoR/ZmU62RRQq9NnpGdbIlHAMLBdLFm1L13cQRCDaKmwwdD390BNDFDw+CR9Hz8lmnQ+5s5aLFy5i7Ckv3rzF4KWFoF20YOQzRK2HinEMEo1q7aIoJPuSPjKHNHmpjuM+VpENjBxem0WeiSK6C1BYIcYMwyCftS4oq0rEovtBWmUg9zxlVZMobyB168mBRWUbJrwxHcC9LEsDTOV5EGcGKrHAEsxEnJ9fdagxTjXE/IrThW/76ku9ElXf8P8x9qYxtmXXfd9vD2e6Y1W9sQdRA4dYQyjaCjWQIpVAsgHDQGhJloDEifJFQRAbCOAvRuIESeAEEWAHQoD4gxEoBiwoSBDDhpjItmQNkWjSMiRSpCTKmkl2i2z16379XlXd6Qx7yIe19znnVrcM38brqrrjuefsvYb/Wuv/V0Qvw8HStZey1/Sd1B0vqe68xwSjTo/F2eNnh6OQWomeGej8OjVBeXldx3gaDVVWIg8xihRTet7pdOLZzXPatgUTKWtLtSwolzYFnjO+SJd6DZzoySltKCgSkbymiAajNZWp0Mqi8fnAqBYLHi0Xcs5UxBiFdzJqU1UyOrNaroiNIAl+SDyWKXONqVFsrDOmyzVmHXFeP50cXkhEzIFcG07PHbO4OCYmpPLSyLQzOoIUJKlpbWXkgRTwjPyaKUhUMZ43aWVoOip+fvcC3/+xtybbDfBj8A1/8wvsD9/E4XikrqT8JETYjqqqWK/X+BufKA+Fts+naxuJuOCEPjCtp4lBKAed+evI7NsdoHJal+Mxw1Tzk69g66qSgdyoEpNAqhO5Du83fPELT3jw8EIiNyPG3/eerm057G4xSqKHqqhEduF44j/8wSMf+lDHN79/T10f4S9yfnLS7X//FvjeT8Lmg+D/HJh/Nntw5tg+9wdb/sUv1/z9/7JOwpcRY4ROx6BYrDZopViulmxWK4qi4PbmhmFwwuwQZWi3LCqhtRoclS1oypKqKGnKkqvLK772a76Gl19+iadPnwpr/jDQHY/sbm+5urrH9qUVTS1kw8ZKHc85T+tEfft0aKnLhqqMKZoOqDQv2DufKNBAFam+ExM7SdCoYKSd3jsMApcWZUVd11NjSIz0g3RFykyaH4d8xTjphFenwdfBczy2qJSVPXv2nCdvvCm6e02DpscPnr6X+bayLLl/dZ+qlPNUlhXb9YYYI13XirHQIp+jjcY7R11VFEayzcHL4GpZCrFzP8g1cs7RNAvJ5OqW/VvPqKqa9XqTYFE9KqBrpZMWoCzSoihEQiV4hgQNxaAgFctDFmiKCpVIYDOsC6JCntEjo4UfsyoLtJKMRGvNYrlkvdnQti37w4HjKa2ZBO9EoO3aMasYVc1DdkiTY8qbbXRwcy+gpvbsmFLAEYpMHjDnl7lNf/4Gd5O6cSTi7IPOtr04tPHvOGZxmYF/DB7SUxSJnDjMlRSmWt7USBJnn3J2hGf5qTT5MGtmyCMLd7rmYpyyOuI4HE2Con0URRPvA23Xsj/s0UbTrBuqukZVgA0pyFFYGcQVZzEEXD9ggqEodQ7pUQGUT3bBVBhVYAug66kXS4rlAhdFrTt6J13YoUQhDWAKRWmlq9hHP5OLkpEYn77X6JiyZz87X3I+8x7OnZVZX3MaY2FEnabgJ3E8pvp9hvbG9ZVW07w7VqmpQWa84CQIXkViSFl4coZ5bf3CP1/y/d/H2+x4+Zs3fOjbXuP3/uA+1kpn5dW9eyNH7mq1Yn/YMwx6JK8PQSSUejcQh16OP+0PmOYeFTkISl871Suno8q+/HwfzGugJoK1xoi39+nUpNS471q26wqixXuB9cqyQhWW462Q7aqYWri15j/4Sx3f8W07vumFr1B9sRV2/29Nn/s9bz85AD/0/VBcwYc/DPxl4Lvk3/W7V3z29y7555+o+cn/usQ7mWNTamKKkBNTUJUVq8VSYLcQpAlBCZ+a7x1RB2xRSIuwkaytrBoKramLkvuXV3zdV381l5eXrFYr/DAIPjw4QmKAt0ayh6HvKIzhsN+z2+3oh16iudUaYw1d1zP0gzjX2e73Poz8iyDwiWQqERK8qLTCFJYyVhjriVGxWCwkQ8pLOkQKW0AFx8MR74YkmCnt9ZKoqPSZwns3OA8ucDyeuLnZcTqeqJsFVTVRBBFJDAyOsgxYa1kuV6yWS9zghJkhrcGyLNlebBn6ni4izQL9QAyyoPPweQ4CXdLLi0C9WLJarXh2fUNVVVRZDHZWYc8s+yTIwhiDtRbnpgJ00FrELVPWGgiJgQZBXXLhHrl2Sonag9GieG2txRqbNAUNdVWxWi7RSgk0nNabtcIJGqLMHboo19Vog0rR71nmNRqXmZPLyZbKHLFqujOOSdxs185/mTbvlFhNzjEbMpW9310/lz1XPpSZl8w1mTFql/A++eI5DDo5I0USBo05YzvP+M6ON62XODsN08Mzt5sjdzKJ+eRomT8eZF/nsZUQBb5vljWmLEAFfHSJMcYk9QEJRkSU16GMNHAZbSAogvOEIaCsRmOEQ9YASlPXDbo03B53MocapDlk2dS4vqdPah7yGcK0UVdNIpGOiU9yfkbOHfu4SnIGl+ui4/3n5+nOq6bLO/tFEv1E/5YcZq4RpgQnZZRxBktOdn/yGnr2qfLmv/uHhqf/0QPu8yZnt38AH/grT/it3xZbtFiULJcr6qbGBUdV1lImUFMWmWvpuduzsMXYExFhlK8CZqWFtKbmERSZSjtvsvkPNR6+FbJex9A7YXdHAZqqtvzxV97gyR//Me//lm/h6uEF3dCxuz1RmILbm2u+98+/yYe+veWbX3pG9fkW/i5n5Mf9d8P/9btg/m/xYXdvxc8A/4P8/vzfX/Jrn1vwk/+w5Bf/pbDqC+NGmlkzetRbqoqC7Vayt0w+bLQYsug8sSgpTUHZpGKrLbCFpeta+q7H1IZCaV5+4QXe83Xv5t7lJYqskeaSHEoUmQ0EL++7ljeePBnVF253Ow7H49hZWJbijG9vbwle8HmBR1Lx3Hk63xKJ1KERSCOKWrE1iZ2hLGUYOzEnlGWVhCTl2Lq+o2tFhNKnouy8TRuVmiqMkGYbY7G25HA88uz5NSEE3vPe98pMXBKzLMtSFoYX9YAYI7v9jj7JpTR1g3eDDGlqETR98vrridXGSFNPIcbk5uYmjY+UXFxeUCxEsT1zWMYQKKzlwf17GFtwOh5wLgiTTZTCv1KaoRenqrUheo9DnAwhYgqN0SWD64mDTxIliqw7ZlOGZpVhtVqzXCwwxogEkXPEEFmthGPz1ohC+7JuWDULlI/ojWJR1ZxOLUVZslyvxs3Vtt1Isxa0xiEb+8wUzTK2M6dz547cnq/OvMAE08ywF3L288452wSK5rc6j3VnLlOlSDoFRjmaDzk7C3GMgqdoeDKcGUIbj08xcWumTCLEyf3ereeNAUCMI/wkbfT+7LOz3E2GRHP80g0DN7c3HNoji9WSetnQLBdCLJ0EcQViNjI76gMmKrQWx2ODxgZNaSpccAxtLw1MRYBagiONlllYJZn89uKC42HP7U0vjRVuwA89Kkbqsk4BD+O5GAZHZuLJYsijtqGeRHmJcWzrDyFMNacUk2gFYzUyL0CZQxmbTzK8HRLMP8qUZTgZiFGaSXTmiCXK+86urxzk3JUGiBNzi0rP/8Srj/m+j735Nsjym/7mH3E4HChL0daTngjhHl4uFhRliRm6kaHJBw8a9scDu/2Oqqy42G5ZNcsRMdCekZosly1Q85CLO4LFkEsc59kyMifnUsusD7nrzND3kbJoMKpgs1xSKsNbz2757o++zofev+cbHz+hfPdR3umvA3+bt93K35Wf/97fA947e+CHgT8Pt/9Ww2d+6YKP/5OGn/7/fMqaJDP0KYvKgpnBB/zgUlODHTsdnRX2laqqxMGFiB8cdVkK551WlIWw8be94/D8mpNSvOurvoqLzYbVcpHqNhLdSOZgWC6X1HmwPYSxDV0pUUFXWmELOy5YrTV1VeKHgb7rqKsKhaVv27Fdt+task5XhjObWiLRLPnhnMcNDmuLieYIhfcdp+ORw/E4bpCUxsjFDCFpgkVC0MQIQ9LjCiFQliWLpYiiuhASNVgv2d7Q46OHICrk3nlcP1AWhTQiCVYgTq+p8d4RgqdIUe0QIpeXVwTvOR1PxChZ02q9khbslPXHGDBKs1ou2B9ODF2H94G6LNjdCtyjtYx8W2OxhRUM3w0E79CIuKtWmugdPsrYgg4OlxCIzBXalA2P7j9MGZqm62TAN0sMKRTKyxB8aSyFEsNYaku1KCi0Zb3Z0CwX4qCdZ28PIhKcjL5CnIZmYkjJM2BvgyvzppvC9Ttpjvw9j+BHI6OmDCe/YHra+e/IXmcCRs9eSIxBGCjIqE1q3vEQVUjdbWbGNSlGZs6wQ3ZEOaPTCh2zLOs8kzj75mc/xTlm8uY0EpMMcSajDtFPFkxrgnK4GNCFZXu5Fe5No4TAwOrxmILzuLYDH6iLSoxnucSYAqsLjLa0IWIx2KqiTHtNjkscfns6ocPAerseH7PGElwvmnVFkZh9Cnz00rnpRe4nzyZKcKKlTqhnTiVkInHP0PepAaQeu0lJI1y5/WJcE6Nzm9ZNZow5G9MY66aM5BLWSrApzW65NJACpzT7d5aypyAmdwArpfnFT274vj8Bsvy2D36F3/z8gugy45LHWENd1ZRFQWEszkw6fi4GkQwyisELFVuWd9MoUbvwIAIJ6mw9vm3YPmXJqFln6Gzd2SzhMHWFZb2kBT/18Z/FD4Fv++AX+Pb33/IN7asUv9zBdyIyND8pb/Pa18KLvMPtH8EPpefw94HHcPPeJb/2ypKP/78lv/g/V1Lwdw6jImVZ0jQNzokeWe6m84MjeEdpDE3T0DSNQAVaUyTZ+2WzwPcDQy/sIYWVupCKMk829B3rpmHx+DFD17FaNGgQGCPtIx8DPjF4NE0joqtGeNnatoUYJSrRMk+37YUgObfmWmPp+k4K5kqS6eA9tzfX9H3CnpGFVSQ6r8Foal9ii1KaWcKAc45p1Uld63Q8ctgfEkuJScec5CjyPByZWBkG5xkGl7I+z3K5oF6Ipl9ZSmYbFRzbE0NqXHHe0ffCUlPVDcQoRj3mzieVapHSRFOVJYW19F3Pzc0NzjmWywXWmpElJUaJ3Kq6Hlu0rTG4voXgBTKMMk5RWsNiuWTZNEIHZrR02BGk2y4FPlVZUNmCg1JJHFNjiIn6VBxCU9ZcrDasV2uUgta2tEaOF2TecLNcS+ARQUdE4inJmHhjWS+kM9dqA5utbL4gIXQ2zC7N4U1FE3E7Izw3gwwnpGXmgOK0We86OYDzaDvvWzUaoempcRreTs99p+FYMX7+3GDM3iOqqdaj9PzF45c7633Js013b3E6C5MDPvsZiF6d03RNtip/+fFdfOo0VFZT2ZpmtZS1TaAoS2zaT77vpbX/2KJ8wNQKs9iwXCzRiEKBHwLByXhLXYr9IApa0ruevus5HA6Eo+wp5wYKI6hE30ZIrCxERl3EUVU9BGHyn9NXZWacfDkmJE24V73Dez/y/Mq1m2cparZ43k6n9idlzNP1kldopfCKKaMLeR2lzDl70fHopr+Vgt//ouWtv/yIe9yZmfsH8IG/8jqf+cy78N5TFiWk4fiqLGmqhrY70bpOHJERJZmyqSjqkqHvUSaNPygk4x3pJc/3wLzx6Rwpn8Z58rHnvWRzH4q1FqFJKihsxcXFH/EXv/eT/Dd/4Q2KX30NPnRnFX8cXv0E/Bc/Cl/Xw4/yDrfXgGdwrVd87qvX/NQ/afjU/1RK+7tSbNcNPg1PLxqpPyltaNvTiGkTI6vlkrqqRETVJOZ1pWThGS2zWEoRtZxUTRYxJBG1yveqSpl1i97T1DVVKViwGwSOy6THZVWx2WxYrpZSDxpcPsP0w0DbnmiUZBEyJ+RTtlQQUmFcMoeO1WqJtYanbz7l9uYGHwIX4ZLqYosyiq7tIEaBU48du9s9bduitZFGkoRde++SCGqgMuW4ELN0jVBSyQZxTvTiur6XxphOWPqrapo9Ohz2PH32Ftc3N9LFWYjx1wj0utmsudxs6U4y75idvzGaqq6w1nJ9fY13nqZuWKwXozQMSLH7eDoyDD1KSX3RaC0BSGFp6pq+v8UPPX7oKY1hUde866WXePT4ETFC27cC56Tgo+/lOm23G25vb3n1lVd4+tZbIrKKRHoqiHRRoS14gS+tMagSCiVyQl3foVGsVyvaosQNA5UpuNpc4JyjbVv6AK7taaqaRVnLgH3VS0BmJZjxQWpE2QiDbMz5GIPY9Cny1AlvUjEPt759U2bjNM5bjc7szKvNbjMnqZgV8WfPvfNnrtdkVGGCCifds/SWZGOntJqxozA+4Z2aUebJ6plJTmiD3J/fV09ZiQ8jSbIoN2hcENXvU98JF6gVI6mtoSwq6qYCZKYxKIVzAovpRIpwOBwobYXRMHQ9XSt1c0FIHErQcQKR09DRti2uH+j8QDd0LBY1i6aG6AnG4KJQ/e33e6yW+npwgRgUdUJ5hDYrUfD5SLQGS9aBUyMSZAaD88MYBBelmeDjf+01JznRbMGnDDrX4XQ6j3n8BlJHZnK+c1Xt7BgTDQFqvh6T+kWIkX91uOQjH3vyNsjyG/+rL9H3f5ru1NKUjXRKRyiLktV6zbE7cmhPyRkJFVtZV1R1jet6wiB8vFqJuoQma8RJ8KC1nth6YkZO5CTkoXYZU0gB5bQlsOLIdZIl8bz33Z/m0Ws/Dv8U+HH+tfNrL/4e/J2/Ay+/DPyn8mWz0Ojha9f8ql/xUz9S8+u/dcX+uKfvBy4ukoq1lijdO4FB7t1/MGrSGaW52G5TwRIWdU1V1WP6ng3CqLMkAL4M7joHUbFYNBTG4p20hG/Xazbr1ejkttutGLnTid3trcypNbVM69e1EEmTFms6axHJgsqykChOFDrHzCorBghjvyxcomSVDx8+4OEjkUjY3Qgf5GIhGUsIkZvrG06nluPxKByRxmKshRA5tS1Gi0TJyBIw2QzplAvTDIp3ktEOvcAAzjnJiINnv98xOMfucODUtmijsUUhismDY7NZc3VxwaKs6LqOwgq5dIxBnNOikc5K7xPdlsUaacMuKiGA7vuewfUUhSV4R9f3PH36lLpphEBAK5qqQm+3LBdL2rYbazoEz3LRcDwcOe52DENPUZUSpbtelMxPJ4xSXF5cUtiCLo1dOCcGTQWF7xzP3nyK8lECJK1ZNA3ee4qkMG21Gannmqoi2IIYYbNa8ygZ2IDIthTGsl1vqMqSbhCIqcqGjCQAmqy5DylTihkdEahWPFBqkhmTrClDYg5D5R06/UjGZ2bj5hlVdqXJwb3TuMF5w8IERQITND6r1YRZk0nOKMwMih15FrNRnmdvTH55Gis4h9ny4xk2GwfW0zGYJG4avKMbekEEFrUQI3uPSudetcnIIUK6znnqumFVLyi0FYTHDQQVGPxAiA6VlM4H1ycHIO8hNUKB90tTjQPKwXuInqZpWC8X0lUe5J8bAn0QZZC+6ymrkrIoCdGPBOqKKfjJQYWMGaXSwtBTlgWVKqfRgfFUnq2Us1xLZeOeDHuuzasU4Mt1nWbMBPpTqAAON4PEz5UK5JoFYhqXCenvn/65DR95J8jyk7d8+Due8FufvyCuQ9LZDBhjWS9X3O5uxo5ZmYONtH2HC7K3lFZEn2u5PlHlTQhSZv65O84zrl+VgsZ8Dmbr04ZUi9Ja8fDBF3n00z8O/wn/Rjf7U/DyD6c//irs/tqGzz69x0/9Y8un/jdDURfYomCxbIRcNQZ89KLmW2RG/EzbBKW1dEpkXYpCGjmauqZpGonGkzOTORI/ZlCy+TLtk1ws59O0fBQj9/DhAx4+uI81hu54Gt/Tu0HazJVKG8TBuNEYoVyxQbmwLUYy+ID3Ai3qEbJRkBZVRNhddIxoXaRsWdqOnz59k7btqNNiPx5P9H2Pd2FasIHEixdHVhqFSgtOnT2PlMlEJhaJwQnpcmJdJPjAybUcjgeBKZ1HGZ2gGj/KJAmptEmbPqZjiiMVV67PXFxeUBVV+tYqKXxblssF3ktG1PUdbSfUarv9nvVmw6PHj1FaJ5ipHFvy33z6lNPxyPWz55K5ti37455wI7NLMakw7G93NHVDk/B+76W+4bxjt99z2O8Z+oHd7Z7CFPg0uB5KUUYvbDGuFRUlkNGI/l/wAW00VVUTEU2sECJRGzDQozgej7ghw9x5uDxdq7QMQpyYU0IWVR0L+pmZJXWPxRwtJyM2W0ojSjWaNTgzcynbyzXl+eMxXZe7N7k/Q4RTJJz/zbOyUaVkfO3kruI7/Dc/VDXCqmqEzebHOzuYlK9MENWc4goSOYWWAW1tDYfTkUgSKtaizdYPHUMnQ+S1LUemIofwVXq8zAciM2+5i1CIB8J4/EVRUJiCqKFz0lnuhoEYvNTPi1LqeMoQXUQr0XNT6f3GgeZkZMduwchor1ARY2SUR2nNkFrpc6aS0+ExMLmzFrLby40akpXPgqJZ9i/rYu7kzJi1CxdnFhKa3WavyRcqAr/y2YLdD1yw5vr8+f8Ivvm/f8JnPv0unBtECzHIXmqahcwY20LsffpvJHMQhuEAACAASURBVBUwjOdkPP6URd793vk73I32ct1OJMkmcVgVwcZE9htC4NHDz/+bObgsMvqd8Px6za//xj1+7hfu89nfaNJiCCw3MgFfVAU+RsqmFizWOfqk8pv5GI0y9H1PWZZcbTfjnJNNEXeM0l2Xxf4CUudxXmCH3AWYoyOlVGKqdzSLhhcfP+bhwwds1xtUjNgUmR0OBxTCDhKCsI/3Q0/VCAl13ogqncgcSZypV8/Odu4ai5FxGD0EGWGIQeRA5PUeWxRC8gpUdYUbfJpRkfmvGBQuZYrWFswHdJ1LUZI19P2Ac54iZcfBy3OyirLWw0hd5pIjOLUdXS9dqzpKBhcBoy19N3A6nNCNwirFqZPn5lpizmy1ViyahQzFpvMgXaGp044SH+W7l3XNxWKJD4GuH3jjrbdYrTaUiYkmRtheCOHzdnvBzfU1trDcu3fFxeWWtm2lOK+E0mvoxXmrfN11vjbQNAuui4Lnz6/pu47dbk/wQkvmnGOzXic6Mul001laKJFM971kZD7BqqSOOEJSFQhpNCVKJluVJf0gen0+1RTymplDJhMcJFGJRKwalBjd+dySumPN4rT8pjun/T1FvLPIdnqLt+VW6Tc1/R0FvJQOVTUalmlNz5xXnObu8nFNDm1mlCfPNR5yBtak5hcmBzr62/N5vEAgelBGi1Cv0dhSFL5Vo0dmEGmUEoFhFaPwpyoloyAoNAmWJM8Dq1HHLSYBUp+Y8kP0lKUlqIiLEsgQwwiZt9Hj/YAvKppmgXN+FD+tm5qMz0YSzVzIWZB8Sa9ApYFIpdRIkjwMxWj04+ycZQq5GKeMN8fTeT3E+QvyVYgR6fJMkLROIU+CC+XzZf3FtMimq3w3rBo9LhH47LMHfPRj1+fZ3MfhG370Dzm138ipbQWOLQ1WC+NRHhmyxuKCk6RES+d6JiI4G4xJC2uss+Wa28wOZ9hSgVxTo4WwPk7HHlFJNHXMWGYqw+90SwPar7+w5hOffcin/s8X+MKr0ubuB0dgEJy1LAkxcDqdOHWtdNAtatabzVikN0pTFCXBe5ldKwpMKlSaxEyRC9ptL8waOmqUFs69aAyV0ZKRpchk6AfRrytLtNKsFwsePnjAC48eEYOna0945xg6gfPaU0sInrqq5SRqqUeFlNWovktZTV47cSqEGqmZee/SeUtKylkbC8lqhkEySpRI90Dk1HacTidCcnh0wtjvQxSJHBcSBJm6Nmth9hcpe3GGx1PLarnkeGxlwLluJCMKjhhF2aAsK6qmkc/xMl+URVYlvddjpG+sYbVcURUloOi6npNzuL6XUYGykDqG1pSlDL1KhhIwRSldjil46BNUawvL/QcPuLi8SvWrwM3tjjefPiUqw7179yms5XA6sVqtuLonUkU3tzJqcXX1Im3bcrHdyvxdP7Df76nKagyKyqoaFQBAoOPNdovWhievv86pPdH3XVoXFcEHNpuNkArMMjDnHSFMs1oxwVbE1HLvhc1is16DVhyOe0wimPYpYPJOOEeNMQR15kay7UEyBxiJCGOmf5LHcpSqRvMy467UiqnTO0f4aoT/Mi9lzNyIxJHx4m6WNb3zuaMDpppehiPnPm4+2KfySp+rIDCiILMnARMzx2TII7kMkCE8nYKPPAgv+0nUymOE9igQ+3K9ph96bo437A57tNYsFwuaZYUKEYPCKOnS9sNAYctkJ/Jx6Cnj0ZGIBIDeDWBTw0sMWKvHzJI0wym0YJKJnQ4t7anDaMu2rMgOZoSO89fMjinDtMQ0bpCzKz0GK3LfjBYs5tw7zow/5Hx8XBNp3eRMMKQsMsQ4qnCPTEExUebFHMjk95g7l/T7uNzkST/9c1s++idAlh/60Ov8zu/cw5aW0kvXqzSL1dRVQ1kcGFwvzVw6IVJ5DOVO0jAdA+NezY4uD5XncySvl3r35C4lNLd5Y2mluN19Lasf5mzWDYB/CE/+zBW/9JkL/ulPWH750x337225d7+hqizeCV9aUdjUjiv4qjWGEAtilEgnR8NSx7HjfJkmbagYMEqxbBqqqhzJWGMM+GEQ+hfvk2ORL1tZi9aG0/GIinB17x73793DaMN2s2G1WDD0vcy8pbblXCMw1mAxNI1Q92TM/Pb2FmU0m5RVZl7CDCWcRRnqfGh1XNiZ2ifGEaLIWZ7Wmn4YGGmnQkSZtJmyI0X4/Uy+P2Rj7InOcTye2O+lg/Hy4lJa5yU8oyjFUYUYMUmaJiMAOiZRU2fxacMJUbVck4uLC6IP7Hc7onOpnVf4AvHCKCHnH+q6EvaQ1CSgEGiu73sOpyNd1ydyWcXgxRFVdc3jF1/iy1/+Mn/0la+wXCy5f++eCLiGwPNnzwCBmH0ap+j7js1mQ9PU7Hc7tFIsmgaVgpsQggwIZweuzcTqkiLBoR84Hg4clyvW67Wco3RsIRkYNAnKESMj+3q6rlFILCmtxVU1prCiZmF04ucbY97JsM0NHfnaMmnPqTBt6zFbm+LnMSXLjm+eIjJ+hTHCnRuju314Z1kWTPBQ/jsf3OzD4/TH+XPzy+cfMLuNxzo73Lxv5nRUOZgbG2Fmz4vZuCcn4xJ7jrZmxmupRwcoMkkBFaIgw3FAhSREHASSE5RB9qLcdILX7JiBjSWR6Ednp5RKtfg0RhGFvipzylpTMLiezB07P3vjKTw7V9PY0lnGP/sd8lqZzss8xzq7VKNTTbZJz69PnNmnqWHDaJPg2+l10xq4e2GnL/Crny3Z/eAla55PD38MeAwfePgGn/vcu2kWC3wImGRTpaGxQCNagQIPh/EzR/82jwrzMp0dy9meZIYOxKxHONV6c5BmUdMA8fH4AD7C25zc4cGKH/jPX6bterquH7sSJVpKNaIoTq2uKlkIWrogq1AyuCFFUCq17VYsFwsZ5A0xDRkLt+TVdsu9q3topWi7Tjr0jCUWRYLcHOhKOCqTgKl3nosHD3jh8Qs8fvhIOvmUZuh79oc97fHIqT2hlcyyCU1WSemljXi5WAgMNsjs2G6/ExohoyXqt1ZolmIc5+UyfJDT5dFB5auTjESeQ4QJVkjZOUUhDtr5QHQB75L0SchXPMOXOi0EQ3s6pJqkwJZNI8z+GYIwxgKiPjD0MsCaiVCNMWigbhrM4BjcgPOy0LIA5dAPuF4K6DoCWkvtzgsBtJBFi2LCdrsZO1a9l+/c9z23+x03N7fiyLXM5/gYUcaijSUAV/cf0Pc9u9tbvvTKq1xdXrJoaq6vr9lebEHB9fW1BDhe6qQxQN914qy1NL9ILc6PM385oCjLkocPH2C0YRgGDru9ZM9Bzl1RFGN4LUKcieZK67GeAAhclAKb4EUwtCxKjDVErTh1rXT5plomo/OaZ2IpMwjZUMRJL2u2heV56u32BXKqk4yQGhdRTEoUOsOqM2PwJ/ifc+M7mY70qxoN4/TZs4dnEH48M4YT5JrbvzPEPUXaZjRkuXMYIODPNMzedk4SnNx2HYN3CRFRwlGqDFVRjW34fdvLSEqIEhgDy2aRUAvG4GPUgMtiu8S0bSWD91HGEyJRCCIUlE2DIuKcvHfbtRhdUFYlGikdjF2hzALffP3yVRmDmcn5TAPy80xkytTz+cw/55funGIt9xOY2TrJLCPCwRmi2FxrC1xIqgWJoP9sSejz95frKEH9Z5894KP/63PYwJOvh5stvO998A3dq9wevpHlZkUkJhILQV1WiyXXZS2onHeEOHUX5//yR08sLWPEMJ6jeZKcH/a5P4PZ+k6vsbJBhFHkeLyalAFmt+UX9zy+H/jSlz2FMaxWGxZ16nZMg5G6rJIT01SV/D62f6fB5ZicYVEUPH7wkIf37vP82TPWyxXHw4HVasW9qys26zWvP3ldaKv6nkJpqtWKECKLxYLLq0suLy/RWtgJ6rpmUTeURZEibhlqjaWMHbTHExppGKnqRuA/Eq1PEHMjA7CyMFwItG3L82fPBcqME/u69x4XHLk7LNcO86hCCLlYKpvdp/Zn0nNBiIGbRUNZVAnqOtK2HUQ5DmI6d6GjKisury4JQeRPjqeWsii4urw3SpwYYxMNlaUoDF23S+zoMt+ntNQytLFTpBpCMuyk2S8xwsfDkeA8SmnpEu2E19IYjTFK6phaFNHdMCSYbiB3bQ2DY7/fcXN7y2K5oqxKUKK4HlG0fc/xJMf04OEj3vPe9+L6nvZ44vbmmvVmTWEtx8OR/W6XxB0teZ7zdJKGma7rCCFSLxqKRGK90JP4b74uPnVcFtby8NEjXLoW3oc0H5UjwDC1cSupj+R2f6LM0bnEuVc3Ql6da0JVUVIlCZOglFyXtFEjwrs4n0Wd7cE77kauwzySjpNdHH+OUF96glISbI51vbvvOb+9g+eLZw9NsOXZ0++8Ls6ez2iqJh98xpiSHFdm3QhB5h5zm71KVj/DmVOtWyRgYhRWpvZwoncD2lqc85R1RZHHgiTKxAWpy+kQcW4gJGag9WotNZtk+FwKbGyw2KLER59mMuU9soNDSeDmQ0aPpBNSBsIrbGHTHnfYNGzt/eykpQBzfkLz+TnLPuYOMV+TnMHpudOf7k+XP/2crqLS0/B0Rp9yEK4zIqGVdFUPPR5phiJmOq+74dJ08NnJ/uwvXPDR/1bu/YNPwcd/DP7W34KquubD3/Eav/P792WUIgSur6958OABl5eX7PY79vtbVEoSpnWdV0n+3+jZZ/sljnZAoFs9lrTCWCZKc4Bxer7NStRaaQ6HAv9N78Lw6vmK/jx8yzdHbq43HI8nKm2obYEOsghX9YKykDbzGMTTaqDQBh8UZWHGCMcoTVPXPLi44l0vvsz97cVIz9UPPUbB82dvcTocMEqx3WzZbrdsLy6IEREwLQr2hz272x12sWCzWLPdbBLbyTAOk7dty9ANNPUCY6XTs6xKiIrj6cTxcEQB69WKokgdOsZgC5GCGYaBN568wfZiS13V4waMyEIZaXRCnvXJ2k/TwnODGwUSJ7bwPLCdRE6R+l3fiY6b956u7VivN6zWK0DmGHe7HW3bcnl5IUPnxlDXNTFGqaEdpc633++lpqg1TVNjrIwIZCmazK5ijUSfSilsUVIYg3cSyGitZEgzZYAmCS567wiDfJ+ikIahnMH74LHGsl5viGiaxVIUIIaBsqywZUExVBhb0CwXbNYbyqKg9Z4333zCzfNrYpAMtKorUYAoS7z3ItKKDKA3jaF5+FAyUq1ByyCpc26MHtu2pW9PPHv2DIU0pIhuWEFhRWU8Bi/8lGXJ6SjwqrXp3BSpZhdkdlBGzlMncI4kY6TQhovNFmstz6+vudmLwsXgxWCiBLpXyhATGwujG1FkmH7MMGbOcB7lT5s9fXgMI2fl3DDcMZPJSeYM8HxbZ2c55pejEz5/l9z0JA4soxSTPx4ht/QvqpgCJ2amS+FdwJRFcgbp/dP4C+OzmN48w+m5mzoIO4/yTphOCkOM0rGsjeZ0PNG1J4TlS7FeLFlebCGAR2ZcdUKYnHPC/xoi21TDdc6BkRZ3H2XWLmphC8FH3nr+low+uQGFYrvR0Gu0MonlBmFhSVljCNO1nc7FlJGIrtyU4U09EfMsetZ4kR+K58+aKLxAqWkNxPRYbv8nCvLkfUDpILSBKZubumhnvJVxtp5my0cp+PTnaq5v7nOxfcq3fD187jthqISq8U//3Tf4zOf2HI8HmmbBdrsV9qQYqKuaqqjENgZHxE+BEfk8ARk5i5kDNJWFiCMRg1KyN+dBWSSVnWZBgzXposcow4knvp7Vx149Lyr+bfjAT7d88hNLbLNisVjRlFWi4BE2775tkxK0FBKzSnTf9WAMxoJVlqaquNhsudpsqazFGUt7OtF1LdeJGcRay2q1YrFcUlUVzULUdyMCd3rniENkOPXc9p5SlxTKsqgbGc5UMESFHwJdm+ZXgscFGNLYAlqMTtu2qFNLQ81ysaAqStquH3n42pOw7/d1n6LGTAGULkIQSp9shCQzjGME5d1Uc5gvRlCp429iTOj6jsP+QNd1WFNwcbGlLEWXTSuNNVpouZxjtVphjaXv++TgjhyPR/q+59S2LBcLNtuNUCVZw+AchEC9WAhvZYpwy8IKq0dSElg2DdbKhg9pnMIkPkBrDYW13N4eaE9HmvrxyOw/jlJYQ4G0fGulwWjKZMx3tztOXYfWhle++CXhIm1PvPaVr3D9/DnLpuHFF1/ghcePWS2XbLfCWGKMDHHL/J1o55VlSV2Wab5v4Li/FU1DN4zntSgs7/qql6irWrgrvRfuUm0xqVM3Bs9hv+eNJ09oW+GrDCGy3W4obEHQqcCd1rZQioURTrFahtgza4ZKs3Vt3yU2lsipa8fgJ5xBQlnb69wYzoPpiT4sN6okiyPB+JnvmwzT27O5Pym/m/9UTI51nonNvaMK0zvlGpHKwR6pizBA1NPzpNFB6p5VJeK6ihNDFF74qOfOfQZPAUpL9zVKIOa2a2W2bTDoXtaXNtKZi5JsW1uDthZPpHMDpS1S8C1kBBlEldfERBTcM3hHWVdEnQjOvczcKi3wf9sPlGWRxm6UPK40hUXsjlbJkYTJGaW9Pgfj7g575zrevBZ5l8VkAjDPr9vdCxthgn5zPJR9VohELWiUNgZrpWwzuCHtX41SYcw8x6UWp+anjJorBb/5+ft85MlT6u+HvwrwP8rnvN+9yuH4b3M6nVgulqwWS0orZOyLuhFJHgJxCFIuyQeoxZXN4X1BVFKNcQz+cjaaukcT9aHs55g4eCe406rUSgsy6Once+Bbf+ZtnTPvLfdEf8XlxQVXV/dHUU1pYZdWWxE7zK28UCXOMoXwycUEW1mlCc5x2O149uwZx8NepFqco2lqlqsV682azWZLWZS0bcft7S1amWRUo7TcRzgdWp76t4gucnlxQVWKIrUbQnrdXpgSlLTkRyVtu35wqQajOHY92hY0aOqy5PLqHofdLafTSRTFTx1d21MUBXVdYW0hulEzHaeY0+MU/ZxF4eMiE2hUHCB4l3gik6MrbMFms6GuK64ur9L8TEeMgd4NiQkGFs2Ky4sLDoejGPZhGBlWnBuEk3O1oiiLsSHBOUfftRyPB4yVAe7ssIuiTMbby/LyHk2kaWpcYiwpCou1kjkaI+TMq+VSBsGVDJyKJE7kdGq5uZHh9qfPnnN7u6Pre5HeQZpP2q7DWktdljR1xdd/+7dy/+oeZSHntkwdm6fTaYy+8xrru5bT6Uh7Oooi+/HAfr/DecfV1RXbrYjBNs1COmW90Id1XU/XDYmAILXeeyGTvX//HoAI1aaZTK1F2yAYO3oBISCYBqKt0kSlCWiWtTS69M5TlZU4XOeJ2WCmukxMayFkzkEV8aRFIQcmGWCcshlItb50n2Rek+F5J4s3r03cvb2dCorxs8YMLxmKgB8bYlSqK+bZwHkMreadNrOALqR9VhYlTbUQVCEx9cTg08xgmI4kqz6rpOmnNTFa2r5FHxU+NSOFdN5sKSiNMpqyLikLyc6Hoafd72mqWmyRViLHlD6qKkUTru+lG7jP401WM0TP4AewGaHxFHWV2H7M2H07BAc+dX0j3K/SjSvBtNEzBXYmmzBPys/BOjm/c+g5Bx/ALPC4c11zdp3eI8SR3lkynjS7l2v2UhLxKVhSKVOUHSbHF86ip1ncNd5+9ucv+ch3v31tFb9y4KPf+YTf/p0HY6evVlpkzZKTG3zP4DRT3TatP5Uq02rKRKOarav0fTLqIa8LUwNgPleR0RvbfM600jjX0bUvwb8j951+GG4eweO/BPcetxR1yfrighdffhmtNE+fvkXbPqfMjSRas9/vOR4ONMsFl5eXAqW1LV17Eg7G9jRehEVdczweOJ2OlGXJiy++wGa7oSzFwNV1w+nYcjwcaU8dRSEDnpE80GjwoefU9lzvdqA0ZSHw1jAM7I9HTl3PseuFlDixYCstbPpKaeq6Yr1cMjiZ4SoKS1GULBarsXPPI4XNruukIcNoSburfDxpRorUAKDVuMkzRpwpi/JCDSFlA1pjrDSMlEUhHZ8JLus6GQ/YbNa88cYTXnvtNdarNd/8gffz5T/6Mq995TVhyy9sgk+2GGvG7i9ilO5M2TZCyVUJVFDV0tIbkaK+G5zIiDjHMMgM2nK5wIl2/MjOsF6tIDXlNHUtIwVFwdXVJUppPv9bn+dXfuXT3O52rNcbtheXXGy3FFUlGWd7SnNPDVVV8eD+fb7q5Zd49PAh7fHEkyevs9/dCn9o3WCLguViIddzv5MAxzn5XsHTno5YrXnpxRdYr1Zc3buiKCTDdc4RlMa7Hu8GjFaslg3eycxi53q00jSJpiwP+ud27iwxVFWir5cNrzTShESMmzJ25anLCqUUfr+n1AZlgAClKca2fG0NRNEFHHzAKoUxMrDsvRsZG+YDwRnCmVxk/jlP+6ausgnyOzc+Y4Q82c+zjDFnmzJvGUZD54OfGFE8E4FzzjqYZpWSgOP4nlJ3Aq2LJEklpZGiKKWJSJsxo2U8rIhO6zbvp5ju00a+oI8e3AC9wkWPSqQO9WIhDtloClOhjabLMGU2hIlvVKEojQGckE/EyPPbG8kyjHSAYhRFWVDVJWVZUBQGbaTLe+ilrgfDSNeVnV+ue5l83mffMduA0XHkMkiULA9mmmpqarIS8uz5yMnM9Csh1JgTQoCUUXQKaEX8Wcouw+DY7fYp7dNYUxCixwdpMIvzFHBcf+ddkJ/5XMnNf3aP7V3F8J+DP/Pfvcnnfr2lTxR6sZAZuaaqWTQLTu2RPDagtGEu/ZQJxjPDzvw2svKM5SFZo1luSynGEbQMEVuiXDCForCWm+tLHv05+RK/9in4pV+Cv/EB2HLDaiPsGbe7W+rUwHF5dSmt7c5xOB7pu46iLFiuVlxeXdHUtcwrHQ8Mg6MqK2xRsN6subq8ZLe7xQ1bmqZmvVqxXC5YrVYQ4ebmlsP+gB98gik9XdvLQlACgdiixPnAze7A4ILg/VGGDJ2Xrx6lX1nm9k4tVVVTlJa263j61jNC8KyXCx49fMjjh/e5urigKKTFfBh6uhS9mmQkugTNhhCgEYfmnDC5iKirnGzpvsyRWEhD15F28KOcjtZSnwhxCgCsNTS+TvRnluubZ7zy6itYY3n8wiPaUzsKt24vNjRpRq7rRDG8qetUH/UYLYVxrVSKiEXWwzvHwe0gSp1rtVwQQuB0PKAUEgn3HdrId8pwpTGShYsBkvuqNJe43+/Z7/Z81csvY8uKxWJJWQmvoBgaRb1oBGotxGCUqSZmlCIGB7lGEwUm7NoWozOtEqLukOp/WRbp4nLLvasrmkUNRNqT6B36NNA/9D3D0BFcUmoISKQNIwx66lrquhGtudS95/P3TPN/QsI7capqoDAC4ValwNxDL/It0QfRJewHYhZb1RLISOOFSAdpa5L2XkyZ/gTTjAZwRrQ8urM4uTnyfaPBmz+QnncWDd+Fw9QYbTvnOOwPVHVFVSY2myBlAmst13/8hjxW1eKIYspuc3enUkTCDMHISurQnlpiUGNnq0klA9LsZ1Spr1BnaRWBClWitCvLRCtnNcoYlDGYosBYi7I2OcFEUZjPVVkQeifk28aIFJPz9P2J4/EE8ZqiEHabbuixtqD3vQSBy4aoZPayboQjcxh6nB9Aa0xhU5NDUmkIAY2RIMBIN6limukKXiRx8vmK3kvAniDLEHwKhOO4dnXKsNwwJOksM8GPs+s3b/YZmzNSFiMKBHYMVIqiRGuTAvY80mESNSCpVjjVgt9pVESuseY3fv8BH/nht8478j8O7/2RJ+wTdeBqsUoMQYqqrGiahmI3Yz9RJBovadzKUktzZpPsdJWSQEcnXtDoc0OjQPo5KBrryDDNyQlPZODm2WY81gcP4ItfnI79A+8P/OEXNfvDXoiFA3gnRsINDhQ0TQ2IvE2RDMZms4YoWmIvvfwS69WKuq5wg6NJzQM5U8jUNiExGZxOXdIX0yNEGZC5LR9l0sIjUbeLkboqsbYgRgXGoAuL7zvqxZJoLb1/i5v9TkYPQq6HeXb7Hdc31xwOO+K7vpqLzRqjlGzm1IbuknRNWUo21PcDMcooQIzgugEqhVETHVJuZoF84hlZGqqqRgFDGKQYnLKESeqERDXluX/vHqvViovtFu8HrDWsV0vh6FutCSHQtie6thXpHB8TPCHnVlgZYuKhjEkhAJbLJevVkhjhK1/+Mje3wjG33W5Yb9YQI9ZqyXBtQbSRkFTKy6KgboRaa3COfhh497vfzWa7FdXytMhCiOz2QjytjKgIgOjHGa1wQ4/Vit3tDTF4Hjy4J7BKFGb4uirZ7w9UldCKdW07OmKlFXVZyjiGUnSpo1QGdoPUa9Ig/eFwSPUPuR7SbCBKEjaRfask1mVyBuHTvNTIDyqGJ0xYE7llO4aA63ui9wKTDpIh22TkxVHKjBAhKUcklhjFtDFH05UhwRk0mDd7hrxE0HmKuEfrp+6glPP7Yi67zCxXqq+ZMUMXaaihHxJJQjUyqvS9jJAURZnmDcUQvmMNT1Rs036RdVkWBVpJh2sex5Fyiax9ZVSCMNUZeXBd1RgrhOgxsdwoIwZaWyuacjlbSjCupkBXiv54ks/RjA1Y0gmtRb4KhS4szWJBSUW5qIUh3w9oKw1D+4MEgMHLqIo1Bpu+f/RSO9JkiFJ6FQg5K8u1+ii1bj+p1vsQUDHS9T3t6USMwtpikxaj1loCjnTO1Ox6nd1myf80iCBryqQSQF4URgtiFaInjS2io8fPoVOVF05CF8hZ+4Qe/LNfuOAjP8Dbxs7Wz97ife9+zvPn94mXmdouUhQlq+WKZ4mhSWVS5VkDCoqxo1ShU09DWk06Z3HpOOPEsXp338h3D1iZFZHuvrKy/ItPfIbLBzXviS3v+xL84I8Bl/KSD33ffax9L6djy/52R3/qpS24KLGJfHe5XLLb76jLUi7g0NM0tUBCicjXO8fpKPpwl5eXE0O9oCb6XQAAIABJREFUiqOC9TAMuMHjfGAYBDoJPkrUpjTeeYZUuwhK6HKGQXD6SiEtwAqOfcvN4Zbb44Hdcc9bz56xP0x0WotmwWJRCwNKe+KVV19FAS89esTFZsNyuaQsS4wt6LqW/eGQeDRJNFW9RFzGyGCwF+OeT7y1Fh+GxPSSoWI1aqflbsp5V501RrpAifghUNUVL69fSschEZ9Wwni+WNRYqwkB6qpMbf4epePYfm9sgSkKFsOCCJzaln6QIvrFdsNut+PNN9+k6zru37saI+K6KicpoTIP8E9GLHd3GqPZ7Xbc3t7QNAJbLxaFGEZt8CGwWi2k7tH3dEMPQHADnROIuD15qrLgcvviSI6dCXurqsKkiPN2dyukzaXAR3ktD4Nozh1PwnDinVyHAsnaht7Rtp0ELYlVXQbwxWnZUhQWhLUmCecqgCC8hAo5htRpKpyXYYSV8sBuYYtEGyaNLk57hElfCLNzY5LM9CXm9dRBMjdeE/Q4T+GSCZPKe0IJpprc29pL5o5s/DGP+hlrySpKQKW1YbFacTqdOJz2iaS7EAeoFBdXl8Ia5CSonVrVc2apyLLwCpE/it6jlDiUGD3OyffIgaxPs43WSs1ba0PbncasMLP0NHXFyi6ISgLbCLgoBNoqZUc+0fPZsRcgjI1dSolOW4hQFBUsRXrH+TbdJ5qLWIWyQh8ozCuBwYncVZPme0lwpErrlBjRxkrnberMTIxtY21VMuiZfl6CZLPMzpCUDYZhYLPZUFZlGimKlFU1lmHQ+iy7yoFLTB2UY80vfZ73IcnepMxcCaVWXVccT8cU3BicS8EK6gxCzVCiMKjkWp94pM98ruL2h+6x+eBb8EPw/GVoPgr1FXyXep2f+D9eEHaiVNYxxrBMjYRGZ+mxODrmMXvPa/fMeeUVTIKH89pVY3MfTAnG2F2Z8U1jZS4qonjllYL3/I0WfhX+LIgg6gfha/5aye/8qzXLsuHB9hKjM0ecKEw3C6mhHA77JA/j6boTILMlrQ8Mfc9tFEimtNKtWFc1TdWgNNzeHtgfjhwPR4ZBLr5NHW9FKW3dLkZKpQhDLx1NIRCdo+sGqfloRVPX+Bi5vrnh6bNn9G4Yqa0wCGRmBTpqhw5rNEVV0p9avvyVL6NCkCaZQqb0TaKFWqSsJPPOKQWDl8i8sAX9MKRszI6wxOl44ng8imIxCluVI/t+VgYeFcRDkCzVe6nR1VpqFzGLrUqErbSShRMDNzfPRXzVWrQpsGZN13eEEKhrYW0fnMOmeqNKtSdjRZng1J5ARV566UWJhBVYo1E6Ckt/guSK1FafGb9DglZyy35d1zJW0IlUUIyRum4orDDfaK3S5XKzSI1R9f1iK4P3sukVtqqwRjaHNYb9fo8ClssFWTpEKSSjDnuBgttWeEfTIneDo+t6DsdjyuLmx+5HS9F1HTZYikKaJKKRgpoioo0aFeFHZ+JlW87Z/ldLgWer/UHkjQpRkjim6DwSU1AUEqOGdOfqIJt/Pg81IZQqbdj8yVOnboYuz5DH2X3ZkZ0liKkGkzsz82M+Dd3LnJcheEdhDLZpJLhKzv3q6oqiEOWHfaIyy8S40sSTsmSE6iumYX2lQqKaE9jMO6ln+qRSbrSmKCqaeomxOhEoiJP00SVEwYpgsVEJxYl0w0CfCCGMtZKRoMZ5sPZ44Pb6llWzpFosBSI1keWmYegHXn/9DbYXF8n5BRbLJV55ei9KE2UhA/7GaMrtdnSePjWLud7J7GWM6Eqo+aKPyVlIHXByCjGNUQnrftagy5kLSuqfbduyXC7G7F6IKoRlyKQu3nOwcr4OEmXaFPmkup7MQq9XG0AJqgKcTscRqs6fJ//pVF5Nc3+Rcd0FIlqljE5Ffv0rD/jIr0hd7kf+OnzsAXz4w/BN3/jHHE9/SqTDGkMZQWlD3Uipy1qZ08sjJHk/j5292ZGPSeUUoKHUaANijCJam+xnhvzzWbJVVWOtoihKmsWKL3zhFXQB3/3vci6z86tw4X4PHT+CsVa4J00xKs4Ki0iBNoaysIgCsaPrFjg3CITUdYDAekM/EIvAYX+gLEqJcpNREn00hOvSZZ0uxenY4lJ0n9kthIhYjHAoC9pW5qWc9+OXhsh+t6NZLnn44AEB2TAZtsvchEYpmZkJsnlu9jtsUbDZrAkItdByJb+3bTtmOaNlStfFhwDppGeWjaqqxlNZpvN0psAcI8qoEa6UxR3GKKvvB4ahhwTNai00Q1KUzn/bsd0eRP6lLGXmT4a5zch6HmPk+vo5n//8bwJwsd2iNLjBU5YiGquNIpNlG2PH41Ijk3hyJG6g66T93ifoV2vDUuhChAQ5Yeii9hxQUY9kzjY1cuhslPPyjKkdOEzaUkol0VdbyHWLUss6Y5VJ2VCGo7SWrlxi5u1UYzE/Z9Wua8dNFhHqptNRjHhRpHWu57pcIgDr01zfqW0FMlOK4/FAN7jU1NLQdt1Uo4pxXM9zQuJMrScPx5kNm3mwXCdJHmtSS1Zna51ZdjdBnRnwSf1scf7ucRQXRjHydFbVWrhb0/f0Xs5fZpcI3gtrzuASlVqRrkc8ywaKdF5EmeIoTWPZhStBkaSuKaMsRmtWiyVd39L1Hi0dWrhBYHqrrWTcMTAMUm91IVAECZqNVgTn6LqO0+HI0PU4K/JX0cixOS9CwcvVmqKsJCv0nt4NoGNy1hEfpznXqqwSBSHpXEVQYVRAydJbUwadcNw7l3KEEhP0DWpslCrLkqosWSyWicA+NWAYGdUJSTiYcd2kq5ozOe44CvLaypyV8exxner0Y63e63GtyFqbe5m0N2KyyUiW+zM/v+EjH5bHv+d74Av/D3z4D2G7eoM/9b4d+92JumrELg4DkThC3bpvRZkmfU/ZIoEwY6jJtzOIPc4B1DOcdkQn8s0ul0uMkZmRtg18+tOfRZuX4cO/zd1bc/o9bLzFuwVlYqC3Ns1ZpZqItoalkQ4nn7jmur4bDVqeGzvujzx986moSl/fstsd6HrpXBycY3Cem5sdh8MxNZLYUXfMJnLgwTlUGnqWJguZJYtBsjs3DNRVyfve8x6O7UmgrEHgxT61sG+Xy5G1vDCGqiiFaDcE2q7jcDrhvB9hA/Z7aVfWmqF3xLRQFAg9VzJCIUhnnrUCYeQ5sgxFDb0YvizbQ5QCvk01tHGRQWKKcGmeJTnklGnki+/DQIxFUh4QQmVlpCvSeTk3JtVIry4bnr71Fq+88iX+4A9+n4cPH3L//hV93wGRomxoFlWCVJIzVtKllfdx7hTL8jbOO4pYUDU1jRbpHOcGDntHZkMRKqesqizQikayu6gV3g/EmNQfghKYK3U6FkXBoqlxbqCpa4GHE5G2925UfZAMEryTDM77LDorGzP7GqX12KqfjcFY8E4wz2G/x3vParUUuA2DUnY0LtpodNAQ03iH4HcixeM92so6yUGCjRG8SoZCodNGzWiKSrs65lb8eG4gY4IpSVlcNn7TWpFOxjHmUpmAgBF2yk52bpBz/VfkZ5A5V2NYLpfS7j30wp7ju9QcledB5S0OxyNaa5bLNVVphecUaaEPKTCJMXLqe2nFLwqqsk7t7GJ8bSGG3SZR5LqsuN1FXN/jEF/Rt5IFF6EkKHFKXZr5HFK9XOq8ht57fDeggsxmCeQq118bLergwHq7oe+FlMGHwM3NLbpQVIsCW6bOzyzBFJPSBjMpHR+F+FlL/Tg3kSilzoiTp6xE7sxE7llZoE96eYvlgtVyiUKNpOe51BFSgJ/CmhEalsAshS+p7DFXGc+z0ApB1HTuaE3XeXAy8lBY0d+MGQkJ0/rMtxBksFyQBmns+5efMVxfX3HxE8/4s38P1GfTkz8I3/W/CGS5XK4pg2S+UUVhqWpEMdz7gZBmriWwCGifFTFyJpyDpskuhpjq2jHLk+W6ZxifA2CbuiGqgRADh9sB5+FTnzTwH7/Nx8Hn4f795/zRFzWXmwsWTQOAUfKvKGwiB5bCro+S0jZNPUJQVxdXlEVB1/Y0VcPtzf/P2ZsGa7add32/tdYe3vGc09131rUtyzY2sVUSWDKDjS2ZxIakYgfk2CkXhQELSCWVSkgFVISq5EOKhKQqBSmSSoWAnDA4psoWJLELxGAgZTvRgLGQAUuIK10Nfbvv7dNneIc9rSEfnmet/Z57RT7klfr27dvd7znv3nut9Tz/5z/c4n1gGMRn0oeoA9eKyQdsJWzFhOHQCeS0sWJe7KeJYRzU5V+QS+ccdbuQOHU/UhnLdr1ivV7KgTsMHLuOw+EgEImz4nFX14V92LaNtLtOoC0fRbQ4jaMQG8aB1WrFZrsRZ/skUS4m035PHrjD8ajzANGagRH9jcmMNemanM75pCrJN2negDebDX3f0x2P6hXpORyFECF2VJZxHDkqpOOcw1UyrI4xKpRpCyvTWMPFxQXveve75FA1iWEUN5X1eikD9iSdstOOzpq78SY5HPTm+pr1Zq0zxglng8CiSTVDUSAy5wQ2qSvpNk2SuYzX50QgL69LWD5/ZoR1nWjc8iwjM+4gacSNMlqdI8VEN03c3u5AoZ4YI6vVWlizemgsFoviV1pVjmwybfRZNhYclkY1gtLFJYV3pKCrnJP7VzeSnTdOLNXm6dj3ElNkxHnGTg4XvFpKeUwyWBw2HzR5Jzzp1u6yILUbM7kpTKUblf9ucW6moefCUjZSSbcoOi3NBDQKY+Vi2ABOnW2GoZeDUyOaQvB0vXS8dd3Qqgi+73uGYRS7uuUKozrEBHTHjsmP4g+qbNi13gebD+Ygf7htZG4PUTxW65bRCYkoJLEAG/qB0U/UbYNPIpWpNQ8yS3MchspY1sslm+WKuhI2Ye54g5J9qpiYfBQi3SDw5BRGko0sxob1dsVi1UCq6Kee25sbpnGitjJ3dU7cT1rlG8QQRC+nRI6MKOR7VoDFDD0n9HNRnq+MjI2j6nLbln6QMOVc1OSCZkbzZPMPBaK2Zb0mZig86T5VuSztCPoZpHtvajX4iPau3OEENpV+Mc2zOxJE+NSnL/ie26fzAQfwCXh3fJX//uYd3L//DKvNGmMN4zjQti3r1VpDogctupwU61H0zELkmQvQ01pBEINZapHh2kx2O101lWxkksN2dbXj8vKaD3zgRzi0L7Pmb9495PbwTb8pgP+aYlwsFjH2zoIqAmlrpfq1RmY8CBW2CElVwxFGr/EsntvdLca6oudyVa15anB+fiEPi5H3SUksqKpWSAiN/pyTZPthIJHYbta4WrqYmBLd8UgIQTRpinFP48jxIOxEg1Ddl8ulUOm9ZxxGhnFgmEask9SD3W5HVTnWmzXb7Za2abjd7cTlRVvm29tbYoisViu2221hPOYFh0KntWbO5U4iJrWpSlFy9VSk7NRQFiNEABnUOmWUJvpxFFq1vr+1wsiKyauYGK6urvjCF75A2zbca855/PgRKcGzzz6gbWtcZfX7ssVpIHerosNLRBtxpiqCeRHwqu7FKIFDEyNijKXjyBVw7iJyenE+2FN+ijNombI9knp/6mKLk9dFqs+KLvR8beq6ZrVallR0ax2r1YrlYsU0Sm5cLkRI6GEuRJqmFdLUs88+W+Q1ci8CpynLp+dPXVU6Z0MsvZLk0UUSPkScgcaAmShz2OKAQ9K5hFah8W4leupCkhPUU0pzrFOGnkwW/KLPV7bDysQmSrhsDEEcfFw9ZzXqNc9Ej9ubG4LOdfO6FoacmAxIcWF48OABIUb6buDJkydMoy/D/4zwSBMqXqOLxVIRh5y8IVB2vq55ViVdg6yV4BOurolGIryeXl9LkdHU6hEqc0U/jHgVZleZrYmytWPEeyGmhCDFT54rGmNwdcWqXeDjxDQM7JPHGUmsWLVL0pTwg8yfD/sDMYYSObVI0pkWZmXZoBXWKybrnNzXOVOv1qw1mXtr7uYgga05j21OM5mLnZN3K9BngSr1oDAIsjHq95Uq6bJTHhFAWa+n6Gp+Hopu8+R35P/6DVj46N8543u+j7e8Vq9c8i3fcsPTpwcu7l2AgcePHnH/mfsSfLxccOz2DGOPj5NAl+Y09k1ik+TfEDlOJvwUsD1vKW9CP/RVCVRgcZXhlX/xJbabC97+9pfpn9mw/pm/Cc8DXwe8LH/h3hvwzDMPtDICa2cvsQwd5Yolkn3HRKAXQuR4OAgtGemSrKswVujsxtqSD5ZtZvwwME0y+6qqmnEUw+DVasn64qI4cbRtS9PWhbVojCkWT3kjNdqp1XZdoEJbyXxgmibOz85YtksO+z3H/ZFpmuhPiCCurrlYrzApESYv7vaHPd3hSIpSJd3e3hKjpGjXVS32ZMuVuoHIRjZOE8vlEoNkxTVNiwFGFTlXdQ3JMaYkUIo9SQqwlWxc3oudGCpJsDnJOzKOE8ulkB6mcZRNS13266bl5skNrz9+zOZsIw+6teIwc75lsRSRu7PCsEw69yQJwcNPnt3uwPHYISSYAZJ8Xpcc2WMuxruSCF0aJ5XXPIcSuBltYiJlu9WFmkA6tZO4QymqnJjuFjiO8nnaVoJRpRsR5l6eSeSYD68HMNq55aInR7MsF0tC8PL8pXSyudzNXTRGUg+ME7p8SEqYUDjUH4+q80u6ScUZLtT3jXmQX+Zu5c3LZzNWCCMRIM4dXPaFzdCkzM5Um+fkGvb9QHc8yuxSr1fjGynk2qaw1dBuIKbEoeuKcfp6vWa1XhG9LakjpYO0BhNzmsNU4NygG2eymj6yaQsEKsWCLXPJ3MGQUnFNEqG1VRs2gaSMkTVANBKUGqNA89ZC0HBlp/MpI3BidCdOQ/r8+SBz5BBG0W01tc6spUM7dAf6oSP6CFYSVtbLJY2rGfqBvh+IKWhckBp1t+0MrWEwxum9M/NhGyMxKnxucgKM3DspLuVAtidFB8hBNxdGc5efTp9LO1/P/F0UIwrvZVaq98wpMSwXTuj+LSiF0Poz3HzK1pSDkxPimIFk+MSnFtz+vnucncbvAHwEvvePvs7/9lffQT8MLBYLHjx4RhoPa+j7LbvbG3prsclKZ5the/mQml5uFLINOPUKnYvhk2ty8s/8quq6wjnRUez3PWfn5/z6f+WbOR5f5cHvlj/0x/4Y/OiPwrvfDYvVv8BVVTEelsMtCG4dw9xl5FlE5YTiKTsfMQR63xFUQJ4Hhzl+frValRtnrQicU5JNbRqFBXlx/oB7986RHC+jB4NWbQopScXp8HWljvVBWH0YaiuVUtIF6eoanMOHie6w57jbcXN9Qz+M1G3LMrPmmobtZiNxHggWn0gcOonyWbYLXnrxJaqqKsSY5WKp7MNOZRLQD51quGzJx8vD6wwlxXgS/aLzMGsdvvb0fSjV3jRNZYjeNi1VJeL4/f4o+hc1ng0hUMeIMY79Yc96veb5555js1nLpmcii7ahXbTC6tTZSA64HPqR29tbdrcHrq/Fsmu1XJGz2wpzUcdGkHQelTv7/NlOq8Jsrnrq0nAaN2PmZ0dnAzMUJ36oOUEgL8RMQ3bO0nCiV9RCJoaom86cbJDt2TJFOy962aTjCftrrpS1ES3/yAJk57RQqSqqGORAMpRQ1pxIkNdh6dLkCpBODj+QA8fnzjB3kMzekpmDkFIqLMSyEVoxQqgqx9n5louLM+myU+Tq6qpoW407cS/R9zLG0C5a2ez0s/kQRDoxBYKVAjYTfoLap61WS2UtZ09Ir0VQy2azKUzNfD3FdahitVyqi43M+rwPBC8HhDEV1kY19DU09YLt1tEPPcM4EEzAVTIDq4yjcRUxJFIITCEQvNNAWekKhYwlBVHbijYuM4dzwdy2NcdDrRE1ssc2lXS+TV2zWq0AmPyksK8tVP2MVAWdOwPgY0GYQlDI1BktXKzCyZ487hArOw2DnqZyeN3d2E+fH+7Ao/J85hiwpO8RyKG00c05oLkDCpNXr1DZp0K2nctvCAVJM/psnr5+5SsP+O4PXr1FGP6u/+or/MQgQdHr9YoXX3gBgak9m+VKEsP7imSi6nezHCCnI8gc0KjBtE1l4ZVX6eTKlZlfVVbnn2/PeeWVL/DSSy+xXC3phxfKH/rBrwV+EvgFWP6Gv8Pk/10xy9VNI5MhyoZiTSFUyIOb1L9Ostt2u4N2PEhsyjjSq1tHXdfCMGpbloslh8NBiA3TSF3VbLcbzrYbmionG2g1lHSeExSbVSqp9xNj35fNL5MTWoXfTEzYEDDaiR0P4tqSDxDjLOfnopeLPmIxXGw2kFTU6SxN23CWzmYSADIbCkEOcWuFgp4rpXYhvoZd10sF2LTcf/CAWt3wr6/3hQ0pTEK1/HLSDR67TmaEPqggXeJ26qZhsViWe5NCJCHsv5Skwp+0Sr5/TzweHzxzX+YvY4+rrM5EkgiZjTBBYxAh9dPLS66uxEP0bHvG2dl5YRs2TasbbN6/ZLaUD6U7m3JxOtcDTvf0OzLTNLOt9A2l8nWZPCL/y5CdLLxUvoZU63L9x2Es0TxLdeoxRmaYGNmovA+ae3giF9DvK5NXssOLwRRXhQTF0SJ7ueYuVkKDpcudvGfQHD4pXgwpim4sC5iTMkg5gbGMsVrISKsbY6CqRSicsgxBEZTJT9QKuS7aRZn9+SnhojybbduyWLR8zdd+DSEEuq5jHMcyfyUJK7duGp5/4QWaumEYem53O54+vWKzuhBUwge67kjXdayUvNU0tRowK6QdY4ECm7rVENtZKpOQrmW1WrHZrORwsE4gQB+1eE56UIiIX7pIw6Jd4azsMV3fQZRCva5qFo1wAMI0d+opRaIXwoSsk5a2rXSDDFLoW5nj74eeqqpYL1azsbYiOv0wlP0tpURVLwFBjYZ+kKxBnb0P2QzcWPppUFRD/CPlGZvh6rxfGSRRIZMwJj9JiLzNTiDlGLvT2SX5kOT9X45BZd2GoG4yIvYWJmUoh1tSGNR7L4z5usKlQD8qqqJ4cEk3z1/vJPQ0Yfilj635bhWG738H/KMX4Lf9F7B9+Qlf97WPuLo5JyaRYLW1SJOWi6Vq5ixj0IaHXATmHSGhEcYqX5oF4JlZWeZyecc4OQOrqnIqonRcPb3i2975Ts7PzzjsKvgs8M3wnafH4v8KZ+9+jTce3i9aEZhZeIXZkjuSMM9yrFGa7iineoiUvDUfQyFwWCt+iHnhPvecGH2enW1xKpoch4Gmqaiyo7z6RUoTIZZWqcA/sVQgKOV70grdWkejWrK2rpmqmtFOLNdrlpsNOEfdtjRti6kSSYf3DoOrZOaCDrVjhgP0OtsTSCAvipQS3fFwUnkYur7jS1/6Utms8ia5XsscLyUxNY7DyH5/UNf6xKJdcLY9U0cVOey9D4yTSDSMMbRtI3CNfq2+H9hsztieredAWAPYVitNpYZPYvgsnaRjGHoOhwPWWc7PLiROJ4fHquYnWzHlV4nvMJR57Z1BgnZEeeaWQYd8wCmmWZ7ZMgujrIGyid4t7NKdf5fuQQgSW41kurm5OYEd5XMvl4tCTKnrmqC4m9iKifB/mjytOsQUOEVF3eM0qu1TZhWLKXWWNWTx9xxOmWZzcznZZeMq80zRoPXDIEYDShgKMZKUig1KampESC2XIjFOA5i5w5RvVQ7+2Cecn8qVynPWrIFyVaXogBgRtIsFu8OB290tTbXS3xeZzlqhTKDkw43TTAmv65p2sWC5EAKI14PH1MK4HcdBTA2Wy4JcVFWNc5PCU2pMjc771QElerGs2663rJZLfJhwRgpDYip5ZZi8PWaXk/l6ZZKLqxqcsiOnUVxerKloajFjz1BZjglL+b1SotLnOEye29sdTd1gjbtjTJwlMNvtBqgYR7lOrhKIUuz/9HtDIDkv1ix6yJ86IZ2sIW3oUl4MCGs3syohKoH4JD5H16U1XscRqUhRkn59mS9bIU1pty3REmn+muQuVQ8ZDB/9Bw1/5A+saS8PjMDzTyhjrvd/z0N+4i+9wMXZlrPtFlNXynp1bNdbbvY3dFM3H1xGjb312ItJ4XhrdY+YYf0CpuYK+26TR+Uqx+QjN9e3vP76E7792zdycVLk8NIPsean7/6NX4X2N3+FyW/nuQKAyeLUu3tNVPaXi5bg5UCbJnH9jnowBM0zijGxWNaSGdeIJ93Zdst2sykWSCnK4FFMidGqMGFKVH2uIL3e0FCiQNChfhgmbI4MqQSqqSo55Gzdsr53Dx8TyRhcLXTl3gcIEZcMcZpAH4igrgi5yok+loN+djKxJ5tAIkf1ZCZU3kCttSyXG8XfQ+kMs1t+0KHr+fm5xI70vRxEee6VFGLQhyEqKzShFkJK2BmGnpVfqAZKDmCTIUbjGKOEVE6TFyZnSnTHHmMsF+db1quNYP1kHVoWZmfoMc1VZanK5m4uM9xSQoWlAkNkuPLk8Zl/VeZPb3qCTa5jzfzHklR6IUi0Tt00rNYrmb3UNa+88nmstZydnYuNki6qnC5hjJENUK+7T8ra0oIp+FDmH0k/V/5MWUs2DIPQ2qN0xbKBSFBvWTIKQwc/lQ47RTEWyHPFmBLrtcY7WfFIFHlGKBdHvPzkoM7Xx+i1SiUhWq5SiEI8YVIykT3ZFE9gL2LieBShcL5uF/fusVgIozolaNsF2+1G1kFhec5yEas/xPu0Ks9ojEKIqpQlXAgnKZK8jD+CMuyMNRAFtkpJZoFCX1ckxklB7H2F1xn8XDHl6t9wuz9wOB4IMXFx70LE2Baa2pFSYBxlRLBoG9q6VcanKbq4qPfZGktEDyQ9YDI71ikUmGIkeNnP/CT3tG0XksKhHZu1CAwqb1yQAXlf8UWVtSUwZWkiONEpxqgjm+w6k4vZiNHeJ1PqZ72kykeMfh6nxtU6y84VpLWiffYhEP2ofzPNizLprEz3scwN/sevPMN7v/3AfeCf/j249wvw7K/Be37zq/w5/230Q89y0RIa8axta4GxlzdL9t0e0dTOHVmGLXO365wp62c+3t4KUc6HUaIiySYzBQk1fPeo15g0AAAgAElEQVS738Vud0uKMA7Psv5B3pItt/yPvoyfvkErVE5gqTz8T7rY5BvLjghJZx5eF3+mfRqjRAJnWCyXLFdLodfXFaauS3e3aBeEIKwj0fRkEWymLKdSEeVUgFSqoxkSIip2btXgta6xlaSbN3VD1bYMPjD5QL1YcLvfceg6kg+0riJME3Hyc7dYiEBJLYzEZmYcR7lFVgcn+tqsl7rJZe2YWFdZK6kIjfq6TdPAOE46yzMK+zRsNhsePXrE8XgUptuJ92E+tASHH/F5ZlDpnK2qmA7iI+mnibatybBhCEHhZamgxSJIujTvA03TisWW6vjE4kqHwOnkscsPaX4+Th7DPM+a/2yGGu6+ylo6uXJG5xGm/IYp8BfpdEZgSvU8ZZjRVdTLhuOh49GjR7zwwos4pzl7JNUmzptiZhPGJInhwXvVKBl1tanuiHXLpqqHtZgbRIxzam4gBUHuJvKHsNYyRfFB9eq3aXSmGJREtFiKWffhcNSDSatWbZyFwyDfu3NWPWMdSZPp71wXPbAhkSJFp1gucFm/lnEYJcjXT1Su4vnnnodQczyKB2jb1sX9xAed9xj1btRnNoVUYnUsTgknshbzvFkc/Sesc8QQGYexzPqMIgA5o0Bm/kk3/KiQvCYnxMg0jOSEhPy8YQzd8cjNzS0pJTbbraAmRuf2o+TJWWtYrVdUVUOYAtPgyzUzpciRayduX0kSw5WstFwsFPI1BCefY9R9p2nEvGBS0bVTxniMQtCrbVU+Q0pgKkulcGzW5ck+GsseKhrEGlflQGNDTo7IZteZVSuVwek1kVte6/cRovi8JtBg5czYBuEh5wnfydGSTmfDMsf+2Ce3vPfrgQ/Bd53M5pZ/8oZv/fUHnl6Fkl8XQwAje1+2+aqcMPZJs+Az7xkpJYyunZPpI/9frwRU1hlsVfN//YOPYU0tqdAmEBJ0h5e49x28JVvubPfPgfdp1Ue58TPbJ5J3fjlsjHrEiXjz9nYnou8xR1SgGWr3yIP2TJbI1NlRIcochSILz2lMg8I+ZiYiyIYkD6MzthA5tH0QfVBVU7dLbNMyJhiOHcdx5Gq35+r2luMwYJxlnDzWGBpXCUxphL6f+xZjpPKqjFTUdVVBEoupAuGZWSfXtG3ZhAGFocS+a7/f0zRidWasUW/I2SHieDzy8OFDpmmiaRqhxevQPuo1zsPvSl0SpmnUKk82z/v37+Ocpet6mqYW+vfQ4X02oZaO109BqllrJZstHrXbqeS97Bw/P0N30p3JtZ5NqiXiSCvMNAs4rTX/ksc092d3jjnKQ6dfVIyRZWCfu+nKSZfQxBazloo0hMDt5SWPHj3m3r17JQaqbdsCMRooYvxKN1yimAqMo7htYB1d14lswTTl/oaUwzAFlhz6gWQNrc5Kfd9LcKsmUUxhoht6Zb+K+UBeC8GLVVRm1A29FDt5ZijNhXT1NpNcKicm1RrFkmd4WQIify+dXF2Q2Z85qcizIF2e7Hzd+q5ntVqxWq2Yei1utDrNM+FTaYWxjpxbNgXJ1LPKqF4sFpBscYyXYs7rNV0wjHPCfS4k5PoY7Zxkq3XW4hXaFXJPknzEhVGHkgzeRC3eZFaZ9PrGKBZj8gyKM3+MgdvdjrZuVVsn0gXpTB0+eF3KFmIoafK1rsOzzVb9TKXQcXbusparJVkyYFRu1Q+SJkKSUYzIn4Q9naE5ohJ+tFnI3IK6acr6s9qpG4M0Dyd7cn4ZMxNaMqsVk/ciKWKzpZ6fxGCjqcXM3YwSpnr6lpnmZXJHaKUg/mt/Y8MHf9+Gxaf2d5fzn4D3//wX+PDP3OdssyaqI5YBloslq+VK4o6I+BQIIX/vRscap3PqWabGXF+Xn+eJiOxDlaRQW1778iUX5xdsNmv2xzewpuJweA6+5a3bz7L7GJX7w2S2XDDcIZ7I+sl+YiiLUijofT/MWUBR2D2bzVqMkOuGruvwua2P2bFfHA2aulF7Ka1oQmBSuEM23qhiTEvyoXjxWWRh5nlH3bZsVxvqxYJQVYzAfuh5sttxdTjw5OaG28OBfvJEI9Vk5ZxkQyWoVffnkMgHB7TWsmpaFnVNHBNhkio4WUlcr5oaqw+ipI1n+M2KnZfJOi8lOgRPZYTFut/vOdueMQwD1zfXTNNE27ZK7V4JOURJCAJNZExeOqkMZzpnsbalriXw9nA4qM7N6qwnFMYVKensLyB7r8U5Ib+UWaOd3TTKCM2BiUa/9Gx5lqHlKd/bNMN8pw9vfkjTm08+bYaLdifNf6aQW/L1NAIH59illODYdVw9vcYYwzPPPEvTtpKkQdatyay4bWpMXZOtjnIBJeSdmqqSZ7Lve1wIquOUzWFSslJMYthtnKNyNc4KZXwYRynAEBhrHMbiwOO0e8y6v1bniNMkc72gQayJpLIJneOgBI4ojjs5kDuPP20q3hh6jVIpSCiboyl/HiPmvxl2zWG4kiJdE0bRbWbrrjn3LGs/1eXHVsUU2WB1LCEHjmiz8mHldPbusVag9K7vMMayWonEx0ZLlRwhGKzVLtBYKuPwJusLk3jp1hYYC1SVjbPv3bvP9uychBSVVV3N0K7avoVg8VMvkhFbYbH4aZxh+VxsKozpsAxdX+5NsxTR+TRO+OAlpaNdaOEeZvgwJnUhcppoIhKHyQd1m6moajW41/0tBJn5ilylJbvUUKB/6X7uMh4TGe0qjZxClLlEd/qcyhqQrxNipIoR5+TzZNh5Jrnk0ZThFDLMX/HTv/oM7/29+7u2kMA7p1fZH35dQUaCEz6ANQLNL5oFU/BYJIQ4I0GC0KXCVs2mgiZbf6Ebc5r3iNPvqur7jhA8v/gL/5C6bnj48EvE1LNabvDjs/AdwB+Fp18L0zPw/HcBL8OD8XUuHz2nWhFDMqetMTOz0IitVEx6yKl/pasqNptNgdX2+8jF+bnCltLZ+Gni+uaaFGJhGOaOpK4bERD6UG6UwZU5wzSNhF51Oka7JSTFerNcsV2fkWzFbhy46Y483e/5ytVTLg8HDuPIQMJXlqTzIqLHJrApYQM4L+SThsSqqnCuxQMxGcahE6aVauOk0rQ5kJjrm5uSz1XXNbYVh5JFu5jZgsi8cppGGWg3DXVdc35+TrbjWSyWhaATQiR4ieyJZvbtzE4rlctQkRwGMnuSrLeYpJJLUTYKmS95qbgDSoiZyQR5F80LNj9Q+fetEZcY6/LCAKwVZ5txRMynm8JiTCnp/ZmFrmXgcQLzmlzV6SE5C87VBd5a2ZhOdEhek9ezf+T5+QWL5ZKu63j8+DG73S0GePHFF1ReEEvyM4ly8MA8U41RAnat9zStzK+HQQ4jP3lCErgnROnm+76n7yRwN8bIMEkSw2n6hHUalqvuI5MPTKrFzDq8fM1dJUWLD/K1oqZrh0GddJSZW9Wi2yt1d3YD0O0o653y1QVUr+UwRq6bs5alJowAkomYmKU6+R1T1mCJRXKGvK2auGczgRQj0coExytpKM+l+0H0Z/0gTMSlWWErgw0OF5Pay+n8M3qME3cRH0Uvl5+RTMnPs3BDYnt2RqWdiQ+eQaF8Q57jy7MmTj36feZjSedoLs/SMdSuYr1aybpJghiFyZfPma9ozn+b1DgevWrF0WQhHrEpJoKSgWydn7eoWZBZC0rpAjHZ9UNmtJBmI44CdOS7Mzv9y9LV2aKSjbL38DhJ4ROLdIbybBq144uo1pMZIs8mzhm8+dgnt7z3u3jLa/XJa775m664vnmW1XIhnbd+vbqS1PB9d8CSjZdnFCjfg4js/xaJhsuIYZof4XLto75JNQwDlopXP/+Id73rW3nttS8zTgMP7j3g4vwex3u/ndV/83e5D3zkI/C7lS2zPb/k8tFzgnmWQE1XOi/ZfBJWRZwhTEzqIbjf7Xn2+edEh5MSx05c+h8/fqxWS75omJaLBdMoBs+73Y7lcsn5xQWbzUb8AFV3k1016qYuVXRISAiflZts64r1as3F2QV+ihy6gaddx+PbHZe7W944HriZBo7eM0ZJBM86J4myB2ck5NGmRGVk1tVstizbBWb0jF4MppeLBc899xy3+z1T9JJ1pd2IhBXq96x6wtVyKQw9NWrNLXldN1xcXJQDQajawgC0dtbK5a4o6YFljCkZUrO/4VzpWeOKQDqEKNCJJoJn1qRzs7NF8BHJBZsfojzUjjqDTUa9+IwQYE6JQMfjUeEOIWVst1sqdXHJJtApzhAGc2FWXok8G6FsTFE1R8RINBJMKR2VF0av1fyxBNvzc0IIktCQEovlUguNirOzM2KQUN9Fu1DikiEuFix9KFCw15/HaaQyDVVKTD5w6I5CqKgq9rsd/TBy6I70wyAymWkUWUaKHA5HhmmUuYk1WvG3mrOWdyi5du1ioQitPA9d1zGNE8EFrJshpRBD8W+U9ZZwldjhla4mzQdcruqLGFgvsHUCTYMpMTiVq9isNxwOB/b7gxSiecPO5DOTzbZrnSNLNFN+VoQaL+J9q2xVr5u6dCxBTJVH6W4rKoFkjbCnqaRArVRG0/dRmZZKsIpJdaG2SCGsRid5P9HUDcuVSAKOXSdpEDGBU0egKLu0U2F9UGLJciVykxiTjFf0GuXcuPULG+nslWgUfBCJQtvqvnagaIddln4khlF8QBeLJct6IfFOxQRdRgm5aJT8yJrNZomxwqAuBacVS8V8j0/Xzt2Vc3IAFCg0KNNV0Ahh+pqTcULSfc8RjJBepLSJdxZm3ndyqfszP7fiD/7IhpY3QZZ/Hd7/px/yV37qbYzbM0KzIFlDjCJBWi1XVDfi1yndnJC1Qh41ZRjWyEjEZFDa3P0yBavWn6pp8ly+/oibpwc26zUOwCcOtztMgN31S6yEIcyf+lPwvvfBfWC9fYy130ZVG4KftBpoSGnAM7suSEcil997qbqXy1VpUUVrUrFYtByOncI9caZSq7bMWUOKgf3ulnEcOOx30uIul1DXZPYNxlBhsK5mua5YrDdghAWJtQRref1wYLc7cnW748l+z+XxwG7ouR16ehIjCsEmmdcmvahRu56UoujygDFGfEqECH6cMKNnVdVs1xtcthaqJNRxVFPm5WpFVUnnttmsWbSNGKc6IZ6k1JATFjAytJa8p0nae2cUAtJOlcRhLxl5AieKq3kcEnYjcxDxrdM8Piid0DR5Fd7KvKxtWoa+x08CwdR1VTrCvu/JJqhlY7QOp1ViFrM651itt3R6sF1eXnF9fV0W8DiOdP3IMw/g/Pxc/9ukm68p8xpxHjmd94ofqmzigWn0AielPG/QgXTu8saIsYESwGmMmGsbiw8jxlruPXjAdrOSOY0FW2nysK3ByDzWWIutKomNiYFkLWOQlIJddywG3k3TEmOgG3r2hyP7g0TuYAzd0EvkjkGMsK3c17qpaWqxoxNLqJNDLmZoTuQqxclnGstnCsqydMZRL+pSVIQU6Y4SoSQwddZfZa2i0RGddFISGivBuHXV0NQtfT8QYuDexYVAaE6S6kG1sVFyC2XclwoiYI2TPDZ1xRAY3WCmRIrS7SQVi+ciJ0NAVeW0a4VetY1aG5YNNWqXHRVFsNZSV41ugrE8M0VHlqDreoZJDM7HcdQ8vFSyIdHCKURBnYwWZNMozEKbiRgYhfbkmXcxRyZleQKFJdtqAT6OI+PkGfqeGBuqpqZpF4LENI04rOyP9H3Hom25uLggjRRUwai7lA8Bm6wSvnQeniIpSoEYoy9i+jzNDjGontDcuX7550zqkxzFDD0rIS6JrVrlHJORPSeTxL7aNMGdzBE//cpzvOdP7uFPnPyhT8BvjF/hf+6/jUN3ZLVc0diaq+trXC1s58urpwyTxIRFOzND89w4H1y5NzWn34D+kbmY0256tdrwleMNu+sjz91/BhvlkAt4+tTx9I0znk/Ax+EjBs6/G/gncPbL/4zEbxfKp5ENucxDFGmSdjshREejsxdLXctmV1c1h07mQjk/bRgGtuqMcNjv2d3uZB6i7XxVVYx9x+OHD7m4d49nn32W9WYjcCmGyUeMHfGClRAtIsQNE8GAj4nDseONy6cKS8IxeIYY6ElMJGSkpG3/CcadoBiVJe1chslz6HoWydImw3q54pmzc1ZNS3c8sKhqgr7fdr2VBygIqeBsuxHHcaPp2LVseDGlYkeFkQNeNrfIqHE72avSh6B2PWpQrJWewEpz1lsWK1e+Ko9oUqZG0PcQjY8y5Fy259KuUGd6pZPLzgkkMmTQNLV23EfYH0VsnaDvR6pK4Lb9fs9+t8NPgbqS/MJFK7MmoZlLqK58vfnyG12wflJphUJSk88VuJhMuwTWVVQ1pbuZQk6UTxIHEwL9OBKSiG0laLVntVzMKe7OEkfPFLxAr1UlZIsYpBMIk8yY9EetrNxA4jh07I57mcERmcZJYFqFoqXosZrvp2QRpDMOuoFr21uutawd1ezpfLhu6gL/lm4p2y0lw5R03hjUFSg5zB0xu2ggJQzXaVFh6LuBFK2y3WpSNOx3B7qup64aQpwUikwkNDXdnDDerCERkLhB2QzkXwOToXR44zhnL87kglRYhEPfQYo0dVs6jByAmueJOenEBw/E7IwsW2CIxWh4t7stB1Ol+tZpGjkexeVD5o46e9Ig22mc2O93+sxVbLdnNHUrowdFd/KYJt8/mYFFQpDDoqlrGRPYgWGaSvdtnBV0Ru9R/vccpGyyWYWxaoCQSkdTWVs6zZm4NR8CuUsnuwsZOCWIhSjONUBBjYrkCcpenmFp52qsnRTSnfVxSb9Mdt1yyraOPvKJf3jOe76Ht7zWn7rhm77hijcuLyRtoKpolwuaVkhWy8WKY3csY5ApTHLAWUrTBBS/0juH7Z2OTn/XQEW0/PIvf5rz83NWyxXdsRNarpX2/PFXlvz614EPFF0fAIs3PsEwjBijD01MjGOvdl+xdG1BiGOkDD8p5JWriMN+z/4g+ojVel2gz6pynJ2dcbbZllnFNE7KlooMwyCiVN3EcQ4PDN4z+sBxHAnAlCLHYaCbRonnALphZAyRMUXZCKyRA9AYvD4ruXpMJ5csV0eoIDMCQ5g49D1LW9FULevNFpIRRxfvqduWQMTWFdvNVpIAjjuJBaokPNFZI1WyE8d/AuoaPmODfS9O5EEZXnNRYZiC0K3lvzlC0LRynYPt9wfezE7KrgtZv1RpNqDo6AbJ7nJO3DLUoT8P6/OC8D5QKQNvVDHsqPTm40Gik4ZBYpYuzi+0U2i4uPcAZy03uz37w4G2bTk/PxMDa5OJJCe2ZrqQk25SssFlIyzKYWtiIpiozvquhHbKRigkJee9HjoTrnIMmlG2Wq9ZaMecEBeRfujpNElAiANGYfComrXE4CfGacJMA0MQndax7+jHQR1XoNeImaqq5DDX5PWy8SQR7ea5AzGrgygbkNGZKIZy352VHEWrCEP2J8wwcq2D/TmqRSjYxorVnis5e8LWM8ZqdxyobEOlmrjd7V7IAkq0MQFBOqLkA2YmszVSpEg3rrMiPbANEKNqV91sSxdiwgbVEGahgB7wk864KiuHsPweJ51IEjsxjVxKyBy4FGhJcif7rqcbelIEp9C0Mabc4zqbSDuRZ1id/UWnzPAUiX5SSDIqCafRgkHnd6rLNBiRFChU6qxIOoyuH6N+q5U6GIkcIIh0arkSJu8wUmu4bNmB9FCPKaduaESVPOTqJQo5KzLvG+kUzssgQY7QQcNpzazRi0lngLq2LHlUY4nJElP2IDndF/Ms1OAURv3Zj274A//2lpYdd15/Ed7/Z17jL/7Ui/TTSJuWnJ2fU1cVXX9ku95y2O+IPhA49bEtYOzc1TOzAU5fWZqUP3TVNCtIrWC90YvLsxF6bkiez79ywfu+n7e+Pgtn3/pFvvLqPc7OzgheDqx8sYLP1YwMXuXiZO0GUoFe30giczXb3Gy3W81RMuIIYC1t3dCoTdikLhJnZxv6YWR32IumJUQO48Rt39ONI0fvGWIUWMlPjDFK92UtAYFSYnIlRicaiEa6OLgzzjw54DKp3Wh3BsZZJmsYksCcx3GUHDGEVn7c77BNxWbRlPdeLVfC5ptGrEm0bSPBod4LFBWlMxEIVliow9DrvGQjJBy1whmGkaEf2O12KikQbLnoaopOypTOrqprWp3tVU7nYsYSgqfvOq6vrhnGjhdfeF421SQmuW2TCUYCc97c7rh//wG73Z6ra6mURz0kMyy9XK6LxVtKUDcLPVwdl5eXdEcxAF6uZA6UI4FIWYpCgR9TQqFX6JVWL13nrFWTIXUSBEEF9XXTElKvs7FJzXUTZ+1WSBx1RdO2bDZr2qbSQ3vi0HUM08Qwjez2B2wlLNn12ZZ42HOYRm4Oe65vrosB9zTpRk6iHweGcYBkynwws9yMHnL5EC8pAAlwRgTBeWamh5vMYeTgiyEy9D0YStRM1/diURYEgl6uFiyaVg9bHQEEreyNKUkAwQc29zcY4zjEA7UzXJzfwxjLfr8nBlguVjRNw/VtT7KOMGhckJXZnwEthNTSS706SfK1MkSet6Rsrn1KBy+doAGRrujGrvKKN+sgc6p4pQWbfMZA1PgakSdMvP7GGwL91Q1NlLzISufVi0WLdRYfpPhJlSAW6EF07/49SS+YZB57fXNDVTecn53TKtQ5ec8wCgOWlNT3dTYED140gIvFsphhNO2iHEYikjc613SiV0s6YyeVoraQQmIsRLQYpnkepwddXisxJopNaN7FzLxWTCbVJcqzmLu1LNXI98y5mkj2R9V31Oeo3DKdI1vdaz79yrO854O7u16Wn4B33XuNfXfkdr9Tw48zZbBXnJ+dcXN9Rd9JKDU6npi7jhkudaXIPTnIT+bOIGutStHxj375n/D17/g6bFVhXVRbG4dTZsvVM+/iHp+6e8h9ChbvvWEY1hwPR6ZJ9C1ZuCxxGaoZO/n6McMXKZBSKNEmMUW6rufi4gLIUTqp2E7NTgaRyllCgsmPdGPPcRgYDeyGgeu+5ziODCnRp8QYAxMQrMHn6hNDNjwxyYIR1qGAKrE8NPMFy683tcpGxLfeGEYiQwzsuiPL7Tmr5YL9OLDcrBmDZ9911MslzlrWmyXjODCOA34cGMeatqmLXi5vADFGuu7I06eXnJ1tWS5WgNLPgcrVxTs0BOnYhn4oHaKYncr32DQNKQnb0OmmmKESgwErzLmh71mtllycb0Wg7oxKDMTsN8bEsevpOmENPnz4kL4fud0dcJXArev1Ge2i0c1IFsw0jTRNw3q9ZhgGLi8vGYaB84t7vKAkJEmXb8QmSxmjeVEL41bmgmCKe4SkBph5DheEhh2Shi8qPbofxpnCXjlqVzGqQXhVOXFhiIH9caQ/HounqoSfVmzOzjgcj7z2+DHXtzcSp4PYYK02a3GfmcYSo3M4iIYqP8MiAK7uVteCK2pHOi/KpBsQ5QAw8xqPwjFLSeBh74OsFWChhIfsJTv6UezWjGHyiRyrhc4wnc6LJTCzZrlcU7uGvhtYtELKWa82J7Fagc+/+pCrq8tiOSZzLSEHTDofFeLS6cFl8lYkLESBKlRML13DXHnPtXme+2bn+QRlZpk38RiEgGKS4ma6kaeQChGkco6EGhdgGPqeTlmpi9WSdbOkqqsy885IhbNWTaphvz9ye33D/nikaQJNu9DsTLmfTtmxXddJERUTTS3Fbjafj1pkTsHjb25wlcxAnZole+8Laa+u83WTz1lVs50VwG63wxjD/Xvn+Engapl5o2SViNHvK++76p9BZimfUu2tsURrFWrNKNLsKyu6xFnz++adsax1MnMz8vFPrnmPelmevrafuORbvvGG1y8fMOmMtK6kGN2st7Tqgxuygb8e9rJWKMhALgDKCZcXz5teVegtt0/2vPzSi7SuJuBJRhZNN4x4H7i8fIl7H/zU3W/2z8PmP3lIH+5zuD6WNnxMYlzsjKU2VixhjF4sk7CVZfQT0XtWriUFWLgNzWJF40bGpwNUhtAYYhhJLqkxcaLrJ1zVMMXIw8evs9/3TMnQR8Nt13GYRonGSY4heMaU8BhhSRpKJ5WHyolESBNBF09lHI2pBLpEurpcSevjppWDTOZI0IeJyYolUTQQKgd+4sLVXDzzPP3ugD+MOCBZScCdFi3WVjQVtE0tUOzQ0ziBnvruyP64L3j5vXsb6qpGIjqyuF4qZe89IQXOLrakKG73Qz8yDZNIAirRF0UdYjdthTEJH0dqK4GfMUQOxz37/Z4QA9Wipm4bqCqwlsF7Ji+0buscEUtESByH44FI5G0vP18Wfdf17HbXd2zNttsz2rZWopFjuVqy293y5S9/ib4/8o63vx1Wq5KY7v0kQ3+F56wOoI3VOaGdcFVAInMMlqrMeZ2TQ3z0E7v9nrHzSIVjcDhMlKpxtRCB7niYeNrfsHt6oNKqvhsHfAp4BAHAGZ72Nzy6fl2JC5POSWROOnovOkNliHahw9RS5FlroIpgQ4HCT+vNRCBGmZE56zQVwBaXDcsMG+XDL3fmtTNE63Rzmt/fVYbW1JpyIWLqGC02GWwUuNenSKosTbVku7zAGMtx6lkv1lw9vWS32/Hy216GzZrgI9fXN1QE2soQNfg2piRpneqeUlnLFL2QIPQzZqG4QazJkqVsWLnrAaPxOhPWWDbrjXSkk5BEDIa2MRgTCYz0XhIIJu+pm6a4BCXt4lxjcMnRtmvO723o1P8zpMTl1ZV0r2vJmTwcO44HmQOdn59TVY4QJfpq6KPkVNYLNuszNpszcvYgKbFsF5Lwrlq5i+1ZQUycdl+JPOdH9LPBs1pIoLFPvojM5d/FsaVuGylOxklNNI4Fvm/bVjTEMdD3XgJonSUAJCm9sAlrZC82COEnxEC7WmEMBX62xjDZwORhGAchPzlLCAPD4LWgUJa0n7BhwgWPkylrOeDEo8ySnO61KfHXfnbFj/9PK1qOd0+dj8C3/f6n/OxHX2K79qSFYXd1gFSe/N4AACAASURBVBg5Oz/j4uIZbg8dw07HFn6QgN3cf2hhZJOF7NWZj7q7KViQoLq5ueH1x6/zPb/tuwQWcDrcJmOeiSdv3Ocb3/WWA5Lnrr5Iu3gP0zgpRuwovpF5dpAylhrLxco05+xRlt0vmrYljJEJXwbwwzACIzEKgcHHI4dx5OntDUcf6JKhi5EuTvTJ45MEVwYDycgBF0j6a23a84AwSe7XSVF9Zx7HV/k5X7iknV6OrpjGic4n1kvHkAwHH2mjQE6b9ZoUI8dOvADbzrJZr6kWrfhlkkhB5otDN9BrIrN1wnZcr9ZCdugHUNeIGCIheqUTz1VtVH2Yc1Y2E+bq7803H61Yc8q3PWG6yQFryzDaFTeOQNsKzHN9fSPQiBJTjMItZ2dnXFxclLTozNiSNTjPBiV6pS5MO2Hb5eo1d3GBw+Eg76NzuhAk5LNylWaN1ThbYYzD4grNv6B/lSssOLEnq9TxRTLxKmtJ1nLsjgy9JFHjYIoB21S4piZMmqqsbvuH41HgQRV/55ln9mFtmoZMzy+Bo5zKsu++ShkVEyYzWI05WbNf/e+96U3e8ov5oDGIOD9/naDWWeLmcXn5VN1IYL+XGdxqueJ4PHI4HsSRoqqKxEX8D9X1xhnJk1O9XnEXMm/6nk9+mSty8YgM5TeFVassPR2QF62imZ8Lm5NOjPy+FFSGZEQULTZXgb7v6McRUzlqPQjrqpLg3GEkrEOZLwuTEjZbyVnMWrambVguV9RNO8ub9DuOSeZG1hhJ116rEbUa0ef1gw64vM6E00oOBdlz9MKkEwmzXr8Yg/irJgmrzRDoom01PsgUy8Qi1o5Roe/ZnOMEDC7PZT40gxe7RTHckN9PM845k7+06D+15ju5m1/1Vv/jh8/x3g9+4S3xO9/zn3+Fj0zfLKMNH1g0DRYKOpMjmbyftIM/zZM0BSmQ6iHDcl99jVTHY48xUtF7L/Es0US8l8FvCJFHr23g1731L5/ffpyq+hEkBkOOBu+96K/0i1plAoUYmZJ4zU0hEKIneZ1tHXva6KjqlhAjnR8ZR49JgXEaJCoiivZnP4w82e94cjwwOEdnLUNM+JTE5iefUlbae5+YO7mTm0zSnCgQ13LAmFhgD4PoT1Rbr/5+gnuLIFHKgFrZbEkZnJOt6MwkvoDjxNlihcMwDWMRbTbNs0rJFoaV7OtivzVpMOlitZAgTyd5eGMhcci9SsxOH+IfOBb2lXwWe/JwZognL010rjYpHCGH9XKxUG+8nBU4kpmVch+1QPG5mVBboASdJqrP7ipqdKwWZ5POG4d+4Nh1OOfYbDb4qaXrjsUAmaTwzolDRtM01I2YVofgee6Fb+J3/uDvYbM5A2RO+/N/4yM8eO4l3vNbvvstz+lnf+2f8i8++8/47b/j3ywaw09+7Jd4evmE7/vXfwCAx6895P/86Z/kXe/9Vr7zu7+Xpm353D//DD/5k3+O7/yt/xrvec9v4Wx7zuuvP+Kjf/fn+LmP/owUCVFy1GKI/M73/1v8+I/9YV568SWurq/4pf/nF/gLf/l/5NGTh5T5ru79p91cJpTk+xKjPncnlnDzfDgv6lyR6eaVZKMtdzijEDLQAat4hBaXGQWQ9WK5vLxktZK5W9d1OOt48OCBPA/jREfHMAwc+4OsyaRZZPpdFRp9LmrLfpMNu+Uz5PlcDsvNhVY+zLJp8Py8UqQTYo4gCRsZIjTWlqijmMRiL4nrMSGJ8P5wPNIuF0TmINfFYkHtKq4un7LdblmvVgwK99WV2Im5KoeeUlidx8MBMOWQiWH24QwxsD8ccLYvB4lR8+OEOAit12sWqxU+BjEAN1J05xl6tvDLnr8ZspXQ6KpoXvOB3fVdMV+fZ9hSgBtFP/J1NVA+jzXCTxDEY6TrxV7Mla8pDcKp/jYXGGjRmsrpbeaf9P3zs/3xT2x572/jLZDlgzce8eKzt9zsV1xsz1g1rZiiG9RCbom7PSnxdHYthYBRwT457Oerv/LZ91/+Z38o/e2f+zg/8sM/IJVu8oy+l7yyIIdG1dT88R/+b+Gb3/QmfxZ+9uUPcXv9fBGC+2mSWcHk8eNEWzcM00g/TQwxCKMxCK270s2wsg3W1ljXUIfEFEf6MEKcGPojKUSccbSLJbtx4uHuhidDR2ctyVaAk26NRLRyoAU1iCaCzaxs3extEiaeiVIBEYSOK76UVmYtRmAVk2TYr34NiAWqsuCQIXNVOWyCavKcVQ1rW9FEaCKcrdas24UErOqi3d5f8fLbXmIaesn/amvVREUxL43SLSWjHVqM6pwxQEJ0htaqZgmtQie6vi/mtjn2xzlh4AUNYpUOgzJnM4ibhvhfOvb7vYqnRbSdvTND0LwrK1EoAE+fPmV/OFBVFRcX4iQSQmBQk9wYpfo0xvDwKw+5vrkpri1d18kMJ4p7y4svPM/9e/ewTvwQQ6GFS9cBog+s64rv/ld/iBde+rp/2aP9//v1pS+8wte8/R13/ts4DpKV96bXX/mp/4Wf+pmfYPKeQ3fk9//ov8cf+L1/8C1/7rVHD/mh3/9voO2/ztn4Kl2XQg3l1/I8ZsaazQQU5rfKafeCSOQOebbpCjFqgRgL7J4RFHGEsUoRd2oVJfqrxXLB+dk5rpK8r81mw9OrK15//JjjdCj+pqKLm3QeN5GSQHuVGhdkPVv+nm2WLFSNSC6qhpQMIWiSiOzCOPVs9dM433vdrHOCSZ4LnfYQyei80kSFLSVxYRxHgSqV9b3b70hRCTsYzs/O2aw3Gr2jt0IP0cVyUSytvDKIxaGjLvrFGKN4kIbIYtEK85I5FSAmmd36GDBVhXFWDQU0exAEblWz6jxHrata54ki75G8wrF0UyLXuWV7dkbbNGrYLB1c8J4UArWS+jISkw/EnPqSP9fkJ2BOaJcadrbdm23u9Bkrnqhq5g7F9N7aStimUZCyv/HffZrmG94EWX4Q/voP/BZ++n//et7+NV/LMxf3aGspZodp4PNf/Dyf/+LnGcLANA0YorJJVR2XkG4uzUXiHZTkZMZr33jjktVyKyJkEl3fibPB4UDXC/V2f9yze/Hr37KA+RRszh5JLE0SqGqz3Yp40cgE6/qw4+Z4YD8NHKPndhq4mUaeDgNfud3xhSdP+cxrj/jMw9d45fHrfPn2hoc3tzx8esXDq2tev9nx5HbP08OBPiSmAGFK1LEi4phsxWgdvTEi5M5EhRCEmpySxqdLTWlTwkZwEVxMVCHhfKTKPyaPGz1NCCwitCHSTJ56muRnH2h8oPaeOgTMOJH6AcZBvmaKNLUcXJhETF6o0TaJr6MTyGK/FzeAmCKH/YGrq6dcX19zPHbFP85PAqFkfH+5WLBeS37XYrEsrMWc5ZY7KKEjSzho7voyNJFfzjkNYpWFvdvtePXVV/nSl7/M5eWlEDySah310JNhv3Scw9DTK9QgB+LI4XDg8vIpb7zxBldXVzx+9IgvfvGLfOmLX6TrjqxWkgL85MkTjscjvYbGbjbCGPUKG6WYIVc3z6D0+c2atPjZD/P9xmDMD/Phz/bym7c/z4deMhjzHj7081/isx/+4ZPf7/XXL/H9H/416epvf54PvTT/+mve/g6Ir/KRH38nL33o57kFmsbw2sf/B37sJYMx7+TH/vQv8lqED/yuf4fV8ox+6HHW8rt+4IeIr/0if/rH3imL//3/KR/57C0vvvASH/zRf5+Mg+cOuPyvnHgZJ7+7YPPQvfyskGjpcrQjyqa7uRNyRYpTle6gJCDo/Y9RBOPX1zdcX19zOOyJMdI2LVmiIInXUrz64OnHIz6NBALJCGXfOkuzaHF1zf545Pr2lmPfE1LUH+kuopQklUCe7RxDpHOfGIprUoGsvUQm5WSR2aFFBfMpk1WEpYox7A573nh6yc3uFltXrNZrzb5bcXF+wYMHD3ju2ed44fkX2G42tE3DYrFgtZK8PCEKCWkjm0b7aWLRNCybVgti2eFTJkhlY3mdz87xTFpw6nrNsUTx9HOGWA44o4ds0Gth1UAhC7fbVpJKJFx6IfM8nb2G4HFVxWKxZLFc6uFpyqGVyVn5gDOKxqzXa5aLhYyqosD9JTEm5WQMEeo3bUul0OkMQcxdXKnC9Dc+dfUc/OCbzo4/D9/5ja+y2+0Y+qF0rs5Z9eXdslqtSgdd5oJa9OeD906ZY+avOf8A+3//4qd428tvEz1JPzBNgZgM6pREjOB94vU3noUPvvUbvffgMePktUgVqvlyucK6mm4c2Xc9Oz+x8xPXQ8/1OHI9TVxNE5fDyOvdwONjz6PjkUfdkS/tbnh42PFk6LgZBm76nv04cpwCwTiiET9FkLlh0CopD3ZBZmsmSAdnYyqeky5BlaAGqpSoYqJOsLROfmBYYFgZqMaJtN9juiPVMFBPE7WfaGNgCWxcxdbVrK1jaQwrY1nXNau6YdW2LJcLlkuJpUlkT0Tp+s7PzwupxE8Tt7tbjoejuDKof193FHhI3EiCwlyOTB9PcYa/vPe88eQJTy+finGwlbmdQHyRYehLF9e04q5+OBzo+744prRty/nFBSklnj59ypMnT4Qa3SuTUpPbh17jVyZPqwut63pee+01XnnlFT7/yit88Ytf5OFXvlIOywyNSbUriQ7Be6w1LBcLDfs0RbA+6awoMyqzYNhoOO3dNugX+Ku/8AUikdtP/h3+0mv5vy/5xu/6HXwfr/CZL++BPV/+zCvAa/ytv/pLfC5CfPQFfuW1l3j3258ReH3/a3zkj/8hPvDhXy3vHj/7l/l9v+kneOEvv0Ha/QXe+X/8Mf7M33/Col3wYz/6h5TKHrl3Efj7f+Y/5D9+9Ef4THiDv/sdf4sP/Ac/zWcjPP/cC9odnLDS9PA25cedqcnJx7wLxpTGKC/6pBTznEZQi3NKzvmrTmCu3PmZN31dawQ23262bDYbAK6vr7m6esrtzTXX11cc9nvGfiCk2WKp+Bpap4xdy/HYyUxvmgBbonKy+DxrTWff0aBauzxLk40uIyX5e8wJCk4P8KzHO71ExuZuUdiF2dnEOke7WOhBt+Xs/EKsAbdbFqsli9WKqmn0DWyZ0eW0+GkcZ6ZydqXRDiKTgayxSpCLRfRvrcgQMpph8oJNM5ScO/R8u63V90yQ1PpsHAbGQcY2Vueg1hjauubi/Iy2bdWbVg5/a4waDeQi1pyeOeVVmLv52TM631NGNHp/67oRd5a2xdVVgVGloJADORvEK1tBn23Lb/qNntUywO/mLa9nh4d83ct7jseDGJGPglQ5a1mtlqzXa2XTarEQU4Fi777kv+XOOc8m86sah5qEZGX1w8QUErZqcUnsbXJl+frjZ/iGr4Ktvm33Jf7e4UBTVSzalnEUh3wfoB89Y4KDiRz9xHGYOKbElBJDSIzREIzD2yTkhTRhxoCzkZpE5YXFs7A1tXUk60guMcUkc7YYScbjjMMZSRsgCcZt8k3Sm2mSClYTuAQmRIyXBIGFq6mMwQFWb3AfOnrvcepxa6Ip9kHykMkGHKNcH2cMjXM0GHlv8rxNKqNoo/hqGsvxcGC7ET3b5CdhlDlTNvSmbuZZps4rclRGMJEYcpqvLYSNgufnat4avE+ziNfVJY7FOUunB5y1VuCKycvMTx1Puq7H+yc0jVSN7mSjzJtm2y5kdopo//aHg2rg6hLTMg0DYRIoBAemcty7OC8J3MZQXO29enDmvUDmR6gjhnoMng7n+Qbe974LPv2Zh+x5O4++8Dl43/v4rX9fBKj2hbfz7hcf8itfeEK8fchH/9I/lL/26c/x5b3nhS9/jk+/+H186D33If4aH/7A9/Lj4/v5ve97kb8NQGT/5c/xad7Bj7y8gc07+I3fMfB7PvqP+RPf+738hnd/O9///h/Eh8DHPv45vve//qR8b/FVfvXJwIvvfjsvWPiVw77Mg0/PLKP/LBO3k0GdbvE6V33r1CG7o0iXPkeu5C4gv3MO48xdo1TCUnFXrsItKrE3u7jHZrMR6ck4MvQ9hxAks7ASJ6JpmrAaMmznthRrZmh8uVhijGFRSz5Yns3/v4y9ebj1V1nf/VnrN+69zz7TMz9JSMIQhiRMGUBAlJAmDCJCBOz7lkFtsSK+1l4itBVbHFBxatX2EkGqfd/WthYVh0JiRJBBEgJEEqYAIYTkmYcz7Ok3rfX+cd9r/fZ5Er26rys55zl7+g1r3eP3/n4NxHk/vNeS4tKN1rNMUyl3id5Yu8dgdcq+049baOaG2QMqM8CgLDBmDImJ5fZA/l6oQw5CzKgj6DTIqpuWxUL6xqPhQByc8xRZHoFaEnUmsVwZKL36tet7uSvvqVthyHEAVuyRMM2Ea6ggHqRF0WnwYrARBRmfb/veexQ2NU5ZQQTBGgKECL8PC0wd2nKfPqrCK0l1CEyssTF4ksxfZgXjHjRCiNHqNUmTFJukXPe0iptu3OWpV59lfe2cXJRaF+7Pw8nHwqGXAwP4zgd2+NM/nwgWIUlomlrmVrOcwVCqVXVNBNR576MkVX+91bG5EDvu7U2nJ06c5MCh72Rnd1c9cQJB3FAXEsbwwP2H+bbHPWKvsf/UF9jZvYlhUTAsB9R1w2S6YLKY05kEkyXs1Lvs1jV12zF1ntpD46HD0hmLSzytFwXaLDUUiaGqG/x8yr5yQJoX2DTDWYtNM1kAulCsl1ptoIKNe6IDYxShpl1K4xFdJg+285jOkZuEYZGSWksOpNbi2oZxluBGA7quoaoXwi1pYKiacF3X4RpHEiIrC6ZqqbyUL7s8Z1AWJEkaWjGqAZXgvESHlda1y8GAxBBJUWfzuZIe91BlIFJryfd7vBe2hNCXCUCPNFPKr7aRbGkwECV1ZSsZDgaMRkPquokRdWCXENYZ2Th4mM6mNE3LeDymGJYR5ZWmKbu7u4okLEjSlEKFLptGok/o2TmGwwEroxXKsojoKSHqFeBG5zraqiVNU4bamK+C6GyaquZdFdku5LHOM1/6EvJfu527/tVhHvgfD/OPX/pC7v3I/5anV47yxKvh//3KMXZOPMDdx6/hX/7yS7j3Lf+bW+/6J3DrbRy/+k1cvKLN/Wt+mjt+5Nu49wf+Wp2cZeXix3M1f8Yn7j3JG46e5LN3HuN4/gAnHFxx+Cj/+q3/9oIdcYYP/6tbuOV9l/LLdz2TVWAynfROTB9hGwa/FjKcZUe39OL+zeF3XejxeiiIKji1QAXXB3jBsEl5r/M+ghmyrGB1vCp9sK7FqbZY0LKbdzPQde6UeSTmH8aQKGt+nsqQdJZmVHXFYrFQG6IowuUylpf+WThh78G7DkMGOJ0Xa/U8zZ5Se8icjFGtSKQf13+mZ2U4EnFUxHFNZ3MJUnPJSsRoe2yiEkUaNHZdgwOmsxmuE6L1UE40xkQdyOBg0zShrqV/7b1X4ngBoRgnMPeuc3GWURpLsl/TRGjBgkMMTswHsugw5O4DWlKyrNbVfeVj0YFFMnR1SFazKGN8D7AM118DnuAhgsCsD/ck1pX7t7Wd9uyCHqEmPt4HfkzHq14+4znPrrn66m3KYsojHk+H+74C730vfOTX4M7vkz+PRp0wC82m5ImlqWuMNRR5xspwRJ4XLBaz2DKJ2yB2MDTnV6Jw4XEJozZyvGmSCfPG7qQly4eQGNVo03KArq2HHxrDo3CR8WV4zCW7nD81kEgtSdmdV8yahllTs7OYc97XzF1H6zxzH5CQQQrBCGAER4eHxmEaT9Y5yiQnxULX0dEwX8zIB0PWNlY5vzsR6hycRHzGhNPrNzcKMPFOACaq/+E7JyzpxpAZjxU9GVrXZ39lnlPkAzrf4tyAJEvBGmaLiqaWCDOQTGd5Ct7h2hY6p8KblixN5JpohDibBkaYjqLIqKs5WSaUZU4zNQECpJKJYmJTNxQ0jGo7YYRFJk3FsZm1tUjWa43oV4Ul0KOr5FOcd1gvpSxSUeJNEhGQHA5Gse7ddY7hfETXKTdjEgAsgrxtNIsEyIzw9IkKtPxtOBxKv0OVf8OQOl5GEZxxWi4zEZElMjZCQNwq2MUpB2bnvDBLuJgXkV72BJ7Of+Av3pty7z3fwU/87CXEYqO9jOe95nkc/x/38uGPfpzbjtzEW1/z7aS/9l7u/vo9PP7uLW56zXN4vIWdnSO85MdfyYF95/r3A/aK7+U33/81fuiWy0iOfA+ve8E+OPMo+yA+9nPDL32Sh571L7nuZe/imV/+OV7xslt49x/8R70foEIwvc/b49ji7o2PUARaoqONwaesch9HMySjUrmbkClpac0sfb5BSntponypzkeNOK8lIekRqbTO8nGaHkIejiMOgS+tV+P7XpA4uDBk3BtS73zM1Ou2o+08XkVVQ1QeDLKUNPvQIDFCN2etjMs419E1us/jILmorudKoxX6kwI0szHLdK2ysJqE4WCIX+tUQ9BL3wth2QlKGeF6N3WNx1CUhRBWmKXrQqA+c/H4jQsl1r5E6Zd+j5UoVK7MCVF94IW0NpRKiRlNJJDXYDGxFp8kJMu1ArkR8vrg8Fi6H17XmOtL0SFz6rPBMPIlgJ5bXjLh2dfPufqqLcriAsUB4KGH4ItfhLvugte9Du69F579bHjHO4CHgA/DoS8thC1rOmE8HKrtkCC6HJSMRiOaekFjeuHUsFXCdVXfHden90rBp6DBdP+Bfezfv0ldT6Wc5AJQIyjiyknPZim7a49jzNf3nsmdcMmb5pw94ZjM5rTGMus6Zm3LpK7ZaRpmOBYIOXKNIG5kesSFtS71eO9JPaQ+YWgzNsqMwrXQtrSuZr6YkhSZ9HAmE6yR2T+vDKGS2ckCtl7KI13TsphNKfMM18rvrmlZHa2Q5QU2STFdq4sLMebWMsoHDAYFno7tyXkSYxiNV1lfT9nZmVBXQik1GBYY46nrCpdYkQPRXkhiLamKLVoQxV3QUk3K9s4OaWJUW0mzZyuEqHlREujRIp2RNzpXdMH8izEiuZL6CL+PD9m5/SIwLEVFEo+LbIpQCS1USFSQUobxeE3QaU2jyhLEHorrnPZ/+tJVnmcUea7RWC6y9qq0bW2g6/KR8Xw5a7FaTpvN51I6cj2x8nQ2Y2dnl8V8QV23/Zs2r+Hm1xa8/S/+im9c/YNcsrq8OHMOX/Z4jtz2Y9xyGxz5yb/i2kueCq89yrt+77epv7HO9W+Vftx//4P/zJOefDUHnnfRBVt1lSte+U7+2r8TOMOH3/oi/vLiyzhsHTsf/ime9MJf4DhHuOl3P8wHf+BJOteWMl5fheO3cetd/5Ibbtgfoe69aGlY+GqylxK16MyW0r/g6GKPChMNpXxWVOFaKp9pCZNQttIqG73mXMhODJoZaIlwuW8XuCD3rKk9WWlA4YVZTY/vxOFJxWUp5vY+GlvJK51OOFi6zoRW5R6wRPzaTo2592LArCWxRseDfOzxJdpbapuGumuxVloAaSDfdurAA+0YJq5jq6U+uzKOZOjQo5xDxtUq3Z5zTiWtsh4oRQ+a8pp9BRYWb0Qg1/hlXTaxVTHbhbhPfAh+6bMXG0q0eOFSVTsarILzwunpDaK7Fijj9Kovj3T0mbSPWWpwcqHyI8tQbMsrXjzl+mu3ufrKs5TlBYhJfdx9Nzz96fAnfyL//o7vgH374JWvBP4L8I+BD8hzl198nu7bpDzcto2gaT2x9L06HlPNZ7i2jXp7IWi60CkLClZQozKHI1Wv1HtoWiHRDUZQ7JVaff23MXDm9CHGb/k6/PLSGX0Ajv6b89xjL6XrOmZtRW0SqrZl3ra0xkaElZQoiTXdELF43fwGlQzBUiYZo6IkqRbKBCBR5fb2eeZ1G19vl6ykpPoO3zpC7JphyMoBxjmqpqVbVLR1g8sKTCK1eaND25n2FVMjmyJLMzzSs9re3WEym7G2samNUSGTLsqcrq1xXYMnIU/zKHwZkG55kgl820lmsrKySlnkJBbyLGVQ5pHGSmaNGgI9TpSql3Ufqa76k16yjnrWThdtNCbRCXnNliTLE8PrYi/Xa9mEkFEaKTXhZUwh9IiCk8IjM5GJJcCLkyRlNBR0pw/ZgPYiZIPaGMl6lurpS5Fv3dSq3dYJ40otIqNes7m99bwxFz/xIj75ro9z0+8+h8fbTy49F8qNcJxreO3NT2WVTa69+SaOvOsX+Aiv4rUXC9Di7z7/WZ5wxVMeuWN3Psxbn/RjnPmtP+c9N53ks3cWvPbtT2UVy+K5P80x/055nfsy77v5KD918W/x6fd8F2ztwJGbuPnaTba2zuuG6ySbCY4uLtr+6/ZUKkMkvWSivN7P5WTPWCv7wAb5JUHEBcLu4MjCPevzhp4DMhD7irRVP7clgIokGsH4zRc4Oj1YLTv2aMpHvG7JwZklR7bsdK1KyMRr4pe/QrOOJefnfND6E4V3jMG3hto1ODyDwZBUFa4NfcnRteLoRF4ocEYK3VeQ1mnbOo60pOF6Yh7l/CHLpCoSj5Vw/0LY4sMf+6wNQ38qYVZ0yaYZnVPlgnu+9IvxxPKtN0TgiNh5KeDJaEGoniFv8v3i64FMLtquUMb8npdMeNa1u1x11elHL0Uiju3jH4f/8l/gaU+DX/olePObH/k69z9y7P+u47/XHjrJZYuK7VaG0YOUmTFEUdmIIndBCghZRx58IHE20pf2nYROYlNE9SZ93OMej00gMTmt71EyRj80yKwbYzh1aoPLr3rkgR+qj+N5mkSCdcO8XTBvWyrXUuNpjQBFfH+PZaPrTV7e2L4Tg9h0NZOmYZwYUq0vu0qUBVzjwHkSK9Nx1nlBeJkU13S0dUM1W5DblEIzuLauWBsMuOSSyzEG2kpmtIQyShgEVgZDcWydU5Z4S+caxqtj6q5isruji65gMBhi0hSnmVaR5TS+IQSrqU3I0ow8TRkNBiTGMpvJ0HOSCnWO0PEYbJJSFKVO+HeKcl2SIfEhavfx5nYqIxIcRFRq9j3rfJx3sTof5TzGOHwc1M7IUqVU6jrN4EDbXgAAIABJREFUkFqVLglwftkVxgQdrS5Gef1POefAUhDEXA2K9Mqz3qgZNcoaCAS2ECEMEINgrUjJBP5JYSxJIjzcLy+YJRRlREkuPezjn8NrbjrCbfeIwwHL6rU38tojv8C7rn4Rz3t8yfb2Ft966AHatuMRj9Vr+cHfepmUK7mJn3z/7/L2G/bzjW/cz6//1ru47NLLSZKUm2+8mVf/5n/m3M//BBcnt8B3/ive/5G3ccOq5Td++/d75xJKKibQzPl4TstGMdhDq1ZMi+9LVafgqIivjUZyeT+FV+keliyvxTlZJ2maq4NzYJQ7lQTrkn4YvY+gCCXScAxCE0Y0jAFUniYJ5Hlf7lrKDsNHBYXzoGyRpkkEzwi6u4uaeiEIA6W2ynNwnrqp6IAWUZ/wBrZ2dmh9x2BF+nJ5loHzqiZtYsncJXJciU3i/FjroPPSD6xrYR9qGiHJyNKUIvMRQGO1fBhFdH0qM6QG2qaJ1woE/ZqbLF675WuxlLDLvTfy+qBuYJ0Mbktvzkb77PUeGEl9+z2pyhQmXLgQdKhDxPT7LvQbw5hAcLjf89IJ11+3qxnb/5lje9Wr4EMfgs3Nva/b2t7k8/dscuvt69x8Yofnc9+e559/fps/XF1lMpsyGq/QtC1JJ+2RleGINMn4jufcxGfuvpNTZ45p9cnvuXAmGN64GeREDR7z+le/wj/jmU+kmjfUrSpi6z6JEFdV873iirO85tLfgwulzW+Ff/+5f03bdUwWFbuLmknbMvEdczxTC40RGZtWyw2BTiscUIh2bOspnGFsU/YXBYdXRtDUTGdTvPV4k9B0nllVU6fI/Jmen8XSNR2uaSUbSzLapmE2nXDowAHGo1E0ElVdC+O/Np2LIqcsShnuTqTk5r1jNt8hKxLOnT/L2XPnSFMhIB6NVimKEu86ZfqW8oj0OcTBFUVOmReMRyvCSrJYCHAjFZaOxWJOU1ck1rCyMuLI4cMURcF0IoKbgTWhi2iqvrfmwhwOxFTb6fBv0KOyCodGDUiS9qikVGdpZBZFCIV3dnbZ2tpmsRCF8CzN4uYIEWaWh7KM3PokFYfZdQLVznNBn4aeheh0pXsXYPCKEJkymrqhVgqfTAdbRQnDSyZX1ywqYX256OjlvOlNP05RlI+6+ZYfk90dVsZSw6zrmj/90//J87/9Rg4eOhxf89/+2+/zP//wP/OMZ3wb//anfyH+/bOf/TR3ffZOXv/aH9zzXYtqwTt/6R18/gufkX5jUbA23uDtb/s5Dh48tOf7f+//ex+/+9/fHVUuxBG56PSDmIpk2P3+9F4YdywyDJ7Qw+MDWCBkT/i+FBjVBjQbC1lAP2OkEXsnnKIBIr5v376e3FlnIWfzuajYqxNy3tPZVr/Z9D+DMdcABnREwC+XpH0MikLJMgxAB004CMW03gCjxx0gBcZKQJfaRHvdHY3v8In8fT6bc/rUKeq2ZW19nQMHDjAsB5HswRgjTEemPwP0XjgkK5xXC6q2om4bFvWC+WzOYj4ntQnjlRUGRdnT3HVOyebD9U5jYpAkqZJQ03OI0iuExH6m2kTP0gC9V1DRUtm5H1/oKwFGRym8NYRuVQAUWfp9GBnpCdp0Lj4XgodXfteMZ123y1VXnnlUxzafy39f+hL8+I/3ju3aax/FsW1t8Pl793HrX63x6c/lMaG5btHw87d9es9rT1x+MW++/qlsrm/ymEsuYWW0wmA0xBvRi3zNK1/BbLZBUVa87o3fKy00QFKnQFm3HMT5WJUyxpA+9nGXR2cTgkAbasne4TU2M8bw0ENr8Hzg5+HuLZg+Bp6rKenRM7s8/K0RRZrSZqLNVrWeRdeGqifWB48r7+kpWbS+7PtFbiwMypJhOZQopuuwiagHtB5WBiMq3+J8CwqSoANb5KTDhNXRGN95gQJvbDIcDjAoMWnrGGYFLs2lDiyNH5G3zzNsZiO0P80zVsYCQNmdTlgsapJqIZRSHtV4a4QKKEnIsxTvDXUTpEYMZekoBzmj1UIiMFeJ7lrXsahqgROnGYuqjtdiOBjQdm2UBQmOzkeDYbGBlRuFUGu21nWd9B2sDNImymAuN18XAYakaZlMZywWFefOnuP8+fOkqTj4kN0JV6T8TMJwsVIYpUp/JGUqOfcik/KlkO2GyTDfZ6HQR5C+N7qdE9ovj2h+hQZE18qAq/OOxBqyLOOb3/wqv/KrP8u+zYPUdc25s6d5zGMuI0tTqmrKkSMXkRcFrmuYzaesre+jqiq++cA3uOfez/G/3v9fuf6652Os4fjxh3jwwa+R5Tn33HsXb3nrmzl69BK89/zNx2/DGMOnP/NJXvbSWxiUQ75+/9f44z/775RlP3Bf5iWL+ZSffsdP8O3PfSFHj1zM/Q98jY/97Uc5duphVWYWFo6lLvQSb87eKkd4OK+wEoMWZUJ0amL5aamSp9UnKd2A2+N85EWegDgzST9ygErUSI/HxnsVjPCeoeb+w/T/JiSj8fcugC1CYEP/FqEe698rzDg9AcDykG903HpRjCWSFzS1BGJeAzCbJLKf6opW95Mxhq7p8LnXcYZw7D46WoM4qraT6kXnOxonAA6PF+mnVBQQ6lbQzL6Qg/Guo3VtPA/vRYQ3TRLRXlS0owFq76QChY/JQ+9jJb2XHpxepxCYeEdqe/UKt2wD0N5eoEHrJLAglC8tvc1YXgsRr+F5xXfNlkqRjwSPgDi23/1d+NEfhfe/H1784r8nY9ta5+/u2eDW21e543NCQG3iF4pdu6NM2Tq8yfqJc/F9h7/xEI956hWcWsyZLRbkRUnatAyHI179yhdx/E9+ge/92Iv48PteyY3f+VJu/+hf4L1w9lq7VLrVTbS8Qg2QFkWmm6KH5HqNrlxolGq9vFpYJmuPZeVf38/0E/CBD8Bz9QM3Nhccf3hFYPNpDnVNXcGi8SRessMeD9FnIF57RcIwLaMBOEer2dup+YKVPGM4GJKmls57WuexSUbbNVTVnM7VoHpHqdbSh3kmII2ujcTF1opYaJrKBbfG0qWpOqpOatt5QV1VzKYznO/Yf3CD0WiFNM/Y3t1lXp1hZ3eXQ4eOkuU5i7MVOzvbFHnG2to6WSLs5fP5nK5thUEhyRgMRwyKgQ56GpqBwPfzTHShVoZDrElZVDVNXYs8TpZhi5xqUWGSRNku5EaKwzfROIlNCdfVxnsuEbPQUkm2ZTFGhB875zhz8hSTyYRqUTMYSKabplkkv3XKziBQc8nKgpOSDF+ip9TJeINEVX0WEUomIg6rUa030BkJXCwy5K3CqI1Cxz1IJqe/W2Po1Cjbc1/gNz57hldevUbX1Bw9cpSd7VNiaJzjvq+cx1hDWQ5wznH27Gk65zh95iS1Ekbf8emPxiHdLM8xmsF888Gv8cCDX8VYK9mbMZw9f5rf+u1foWmEnSLTgeuyHDAerTAcDKjmFU1d88mPfxhjLLNqznwxkyyirli0Na0TZ54kiaLIfQxOIt+jOq/e+C1VX8IjlqnQ0qcEU729XHZSRAPTO1RV4M4sWZ6SJpkYxPB5aDkrVgjUuDovZaKwi00/9tChG9xIppJboY9rlYVDsglx7KHUGdZu32P2secrB+LCqSyV0jQT1bI51ogcVJpQdw0dnpW1MWsrq4wGQ7IkI0uy6FatIZb1AmVV68U5TuczFtWCwcoQk1pwkGYZq2urDIdD6kVFkWUqOyUOcJBlEYCily8Oi4fKSsjEBPjiYzYWJaQS5SIMN1k+JPYZi7LYCyaLFRFixSZa1U5jyRBAatAbyNe997zsRbtc98wtrrry5KM6tvkcPvhB+NSn5N/veAesrsLZs71jG4iermRs96zzoeDYLnj4uJjDuXm+un+N606c48RlR/ja/g1uP3KArxcZRdeyO50yGq2QZyWv+O4Xc+xP3skrfhHe9scv5LCByWRXFqo3WpnSsHHpK/otIus33djYoFrsxLKCsYEg1ccGZhiA9HhOnz7Eyvh+Lr0UutsQupavw6UHj/NF9pEYQ2oNWZKQpykFjqprlapKF2+otCxVXDBgnHBleiNzPBhYXVtlnOfgpZfgNfWumwUWR2EMaFltXi/oGkFjTjqRoMizFJf6eJNT039pSNWHg6E2o6Wf13Uy2Li6us7BA/tpO2EgSbOM0coKTd2xszuhaRyjlTFN23D+3DlOnz4XmT3wnkE54JJLLmE4nOCNZTgYYozh4L4RWVYwHBkdbRDy6flioQAgI2WYpgG8oBW9x3vZpE5BBThH6wNqrj+fUOu3xqpOVoBjC+LTK4/mbDbn3NlzgBHtOB30DkYcY3Dal+nLM632E9PYpwuGux9G1wjL9DN+kdyVUOLqq5bGCCdl0I4T4mBEa6ppekUMJZWe738qB0YFTXeGMs9lJqtaUOSF0k+JcsGZs2dZLOaMRiPyomBndydy/4WoeE+mEGaLIGYxdSOcoCE7MdYKZVJZMhwMKPKcrukEvJCkuLajbRvyJMPlpYrApqRdptqH87jm9w62x61JBGQEg0eI4nXManlT9ylcvLZeSYHDZ0ZKzCWzo0VBHdVoqZpa2FLSFN/ptUGMqNiBAIGPaZvsIdtnR2H9JdbibJgr6+caxVk7vEK7xaZ0+ow4yXBF/BI2YI+Dc4LLjkPKWUrrHZ2gLxiMBmRpzni4QpkW8pmdU4SxWXIMSbQ5aZ7jraHqGhLfiWxSI/YuLwsFT3WUg5KEwLQi5UHje0BEmmUx+5R7LOwnwelZ2/eTBZ3cgTXoyLyUGw3YRMaKSkqV2umzxZinaDAgGWgbe3zWCErT6fhNKE3e8uI5z7p2wpVPOUZZXKDWrY+775af+/fDsWPw8pfDk58sDu11r+tft7W1zufv2eBDf7nKncGx9fGUngt9WXVp/XkP77tog9+7aD/3l6UAfLKczc0DXP2Up3PJRRdzyUWX8MQnHF1ycL/M91+5xsmTJ/jM5+8i9LCtTXSA/ZG7aBmYlKIRWvyb93E2IwAzMuUVtMDZMwe5/Dhc/Dz4VYj9ucN/+iDD8joSm+G8JWlb2kVKNZuwABoHLS3B90ZwT9wiuumQvwfeu6wQCHpTLei6Rq6X8zidSUlVcsMmKQaJVCTS6j8zyzMtkZg+bdfNI9IeEmF1nVWuNk85KCkHpSgAdAvW1tcphkOqr38Di/DT1TqcfPDAQQ5s7ufkqVOcPXOWPM1if286nXHixClm8wWbG5uUgwFnzmlJI0mxVtg+RElaMhvnBFJ7/txZ1lZXOXz4sGZCCAxZqbh6sybXy2vkJvvMC7+gpgE2ES5Dq0i5qmqYTud0zpNnojQe+mcygC5LJ2Q7sUeim8tbR55nSsGkQ6jKlOA1Wg3Lz/neofTXPVGC6J7BAKvM8XXNfCE9kTST4f9FNefMA/fzwIP389E7HgTgC1d+B//oIOy//AD7JhOyNGM2m3Hu7Fm2trc1sOoiIGa+mDMYDBiORlEKR2K7YNAl0zcYWiUdruta2C6KkuFAHNz62hrj8Spr41WssUx2dqUZbiyOMPhsMIkhVVaZ1AmziHOOxokGoC78mMEt94i0PhWD4Gj8lzKysGmDUwy0Rmh/iOU9HT4jZDIaaDjX0XRNzG7SNKOpW+UtDH0kycRTmyKpwrJV06O1lswGBv0ursEeCGPi30w0hMvPh+wt/K2HpBm9tkufFImlpXQuKF5RCC+UINrQNq0E3TrYHpCK8QqroRTV8FTU6a2h6RraWgnCq/D92svyHd7IELclZJISEGZFHrO3iFZ0Lt6nkEm5TnuNeGWE0XvojZYbHW0nz2PjlYl5fczgQYE5Ptoyq8P6Hs/Lb55w/bU7XHXlqb+3FHkheOQNbxD4/4XIyJix/eWYOz+bh7sQs/L+Fvfl1KWcP77GGPhylgpRt1gHLq8qfuS7X8Ul113JV755irPHj3Prx97DT7/jNG+47ff4/ivXaOqKt//8T+laD7PCPXgn2hbEf4QWGUDauVqHbmUku+t66XrnOpLEkuUZNJKGH3v4YrjykRdr5fS3JBsgwdqMFGjShN26IneOhaIQw5cbjYK8HmBk7NbSR+cdddfgvEDrJ9NtcC1pkmBIo6CkT1JBEyUZxUDRYUmilFhKHWSTiFQKzBB9QmmWr5GUknRT13XNdL5LXuZ45sxmM8q8xLULXBcU1A2udayMRlzx+CfQXHq5SupIhHfy5EnOnDnDiRMnGAwHDIcjVsdCBLs6HkdC1CxNKcuCldGQvMghSbC7E2xW0PoeRowR5pZWSZxjOSrO7eh1UQZw54LBk+sRCHcX80okfVRloGe/kNJO20r0muYCrADPYrHAL2UIWSbgHGrtASyt6bDkrNV7bozqcHm9+1ruMj4yxNdNS9vJqMfuZMJsPmcwWqHp5pw5dozbj13LL77z3fzJ2p9y418/n9u/e8Ifvfdnedsnpzzr4A6D1DCfzQFYXV2jKAQ52LYtVbUQarJUhSzVkCaJJbNplE0xmpkY1wmkuesEGZfngq7Lc1FmryrqopYB+a4jSYWw1igIyaaCUEy6Vkr+TlGErmNWzalarVrEq2lihKqbIj4Tfg/vMF5HZDTbTBTq75wEX06zqWhqlvaXGJogAyPXodWAzWCxtqKuG3FWehwC4TZaflw+tv5+J8YqwAiaJvTVeocd5gP90rmFHt6S277goUbUmKVne2Ppnc6DaR8qsQabpqK6UbXUVU2WpBQjQXkmCgoLhAVOA+KguhGCPO+d7MvOQOfkXlorwbUXx2O1xC7Aj5D56+FJuUUCC99nxYleR++1vKlrzbtQffFRNcIZE0FAmap+qJBY7/X83qtyYNNx840Trn3mhMc99tz/sWP7e1GRW+t8/t5Nbr19lbvuLnpQTLx//f+Dc4vo4Hhgy1a2v0YHuo5XndnmOcfPcuTQZfDiG/i73/g+nv5jf8HKNS/le64suejQR/k3N72Eu9/0T7jlpTfx7372Nznx9S/wx3/2fu763CciC03/WN4z/Z/SLLXMPbRdQwCbBJ0yKTsJRVDtHCZNOHVyHV70yAtnv3ye4dN22D43JEk8tigos4w8ScmTjiRpsa30gyxhuoE+yvTgjWRyQrgskUynwjbnzp/Fu5ZBUTIoRlhVE7ZpAklCrbxqiTFIm98QAOFpogZYyw7hWlhlDzFh4XmluGob/MLT+RabiDqvc6IKsJhXTLZ3KYoBw/GIzY0NaiUvztKMQVlG5mxrLYcPCWLy7JmzbO9ss3V+iwfbitHKCqvjsTTevacscsbjFfbt28f62ipZlrL/0BGRF3Ga7WjfCuV48y7oP2n9K5SFXG/ArZFZuKYRgdVMy4Gt1umLpQFWmYMibrhO2b9XVkaURcH5rS3m85nOr5QMypJKIdZxTWnZG9OjvEIGEzKrwIYfxhQ6J9lbG0vaUnKrm5Zqe4tFnfO1Ey/jgx/6F1yzYmk/A5CwcsUN/MC7nsnTfuW1/PCdJUfclP0HD7I6Xo26cU1Ts7sr5ZliYPpMwpjY1B+OhpRlyWQyEdJqF9gvekCBa1sJlrynqWtmQNe0lEVBmZekWRr72SZUGFxK2omAcOcdmcvEHCgoo+mMZNugffGILYxOOGR53oeZ0tCFEOVnyRglsPONx9NKkGaC1EvIqIh1zlja0h5poplIGPB3XScUdEryPBgMpHJR1/3MnH5gz2YiZAdt01ArW36YbwqAh/CeIHi5bJ+WnV+fJfT9uz5b0Kwo9L2U0zC1CY2yDiVFSZIldF2N7zxdI+X0LBPpmrqr6ZSAOaATBVHaCM1c24Lz5GlKpihrMGRlFnliw7mFhNt5R9u46OOMlGTkXrpQFunRtJ13JCbdU1UK+8dqoC55DiJ+HBNeQ8zmMBzc1/HiG2dc98xdrnzKwzzaIzCP3HQT/DNVg/qHHdsGt94+5tMKHukDLf25VA2TQ/LxJi47ueVxkWXgi8Gw0bbc8rdflPc9cBLO1Tz1jf+NrTeusFZqgLY4zVfvvoOP3/5+fvWlP8b3HXoxb/uPv8NPv+3f8kNvfj2nTj+sVYlQ+r/Q4cm/01oRbUGlOwxjhjp4opGwlOZSppOCJr2Y7OUPxal1AH4Zxn9+nK1zj6PzjiYIn0JUCAgirn7pOGJWp5cjLmetN3vvObe1zdZkgncNNs0YpRnWC1ebzKoIu39bz/GdqJtbJLo0RjTiuhDlOmHpSJJUUl6NiOIxGan3hzqCMRaPoW2llzAcDMFpyoyhrqqomBxKv6hBslZ6Tfv37WdltMLZs2dp25aHjn2L+aISNKXW8tfWVqnbltliwZlzZ1VWR7K99Tyn8x5rpAeBrzE2wbte/SHLM2FOb2pl7FcCWi9BQoiYAzmvU/b8JLGxHBTGAcIjaOWlaUJRFIzHysun0WaINMN9DBGpQMVtX5I0wu3ZKbzXKT1Xo/2u3cmUvMjFqdW1yngkJGlG06VscpIX/LvXcc3KhVNwAOtc88/fzqv/9Kf43MEha6vrDIZCEoxX/k5locfAYrFQvk9ITUroObeNzAc2jcikSODj47km6uCMRxGmcq3qqmYxXzAejVkdj8lLKVnJYGtH5gUZ17oW00CWpORppuz72pcxsZ4Qg4Qls75n2zq8GM8Q2HCB/dOs4oJ4Wtf23k/cM1On+8BaudeDwVBJn8XJyXVrBSyhbDiBzSMMEHfKNzqZSul4MBgQVAVMyObERsZAQxZmb0T7Q1wqcS1lhPGq+D4gCC8XilpxakZn96x+WVgPUirUz9JrJWMsnUL2BbVYZDnCKKjjO8b0YwD6HrdUwg/nklhpCVglmTCg9GjdUtZKX2JWJ5jYPugOQY1HnKVw02oJzsDBTXjJDVOufeYOVz75W4+yJwQ8MhjA9dfD0aNw443w7d8O73nPI1974sQh7v78Kh/75IhP353ttYde6y7hxvSFhfjvPk/vM7rll8c7F3qixvKVPOX4pQc58s1T8oKXvATza7/G9MhhvnDimIysPeGJXPHs7+KKZ7+U1/2Ln+ELd36Svzl+kqa4mKc+5Rn81d8c23sifuk7l3tylS7eEK2IiKks4lAHr6oqSmE413H+3OUcvP4CJwcczh7iG1xO19ZUjWeqYny1a2k0I4vipn3Aj0FY/DEW2nZpcTimiwWnTp1ie76gcw1pWbO5mZHbnLzIhJxU69lt3ZBYB1aGLlOUtUE0eaDTgYilBROh9wjYRVBTiQ5pm8imX9U1TS2cnnmWS8TrOupFxWhjGPthrWtiuTDMxVSa6a2ujgHDeH2N6XTK7u4u3qDgkJa2bjm3fYqua1lbHZMkCeOVEUePHObg/gMMB6VkqolIggR0mzGQpRltGhQJwvB3LHDEje5cH93Ln1WSJUvJldg5qBOIox3pvJyPhms+n0dev7ZtYtbqOhd7f2ma4o1Rp9rqOlIFYgPT6ZRKSWvL4SByYS7qmmY6pW5amrbDuw2auy7m5t+6IORcfqw8hRd8d8FnvzZekuOxON+xurbOYDhiOp1Q11KKq+pKpJhsIln7zKvyeq3UQnJtWmWfD/NpXtGehRJUe+eYz+fMpnNc2yl7TclQmeu7rpO+i02om1o4RTUTyLIMM4V2JqCCUN5aHrEJiVz4PWRkYc7OI30e2VeBy0+MepgxW/6QC3zc0muIwUme53rfxzG7iWjHpfWSWAG3NK7XP2vbjvliwWQyJUlTOi8kC4XJSZKQnYWf6viM8M/2Z+qXfl8+5kdx0MG/RbCQvK5rOxlSN700jjVKlOxaqVBpJpskCY0qLLRtG/esZGpeyrimF0et65oMj00sjbIUYYhEBUb3ZehxijKKj1WMcA1sAHY5D6YjQfqLoV0SnKcVzjMObThe8oIZ1z19myuf/OCjboMA9b/9dkG+ew8f/WiPhFx+nDh5lL+9Yz9//TdDvvw1BRXRVzmImbWJIBIMkQ8y3qrl+xWTeoeMsixnfKY/HyOf+bGLNnh1cHJ33AHPfS5fv+5qfv3SS3jhC27iCY9/YnxvunIJT7vhNTxN/7I73dU11Ic6IWYzS2vJe0hFZkWMTRJYrBNlHtADstbiBmXcnCeOX8zBJwFvgW8s4PLvAi6DgyvnqL/YMW9qGueplYdwYToaRUCFg9kTgal3t0acg3WO3CaUWc658+fZmc5w1uJsxrnJLkc7x/61VVHPpmO+mHHsW8fwnRAM+7YDdXCSYThSY0myPA4fV1UlQ6V6vt6hYpTSH/MQZW7a1jHZnbK7OyEgxlLtz4wGQ7z3DMpSIeaySTrnIiK1aRrJ7owOUXuLTVKSLMOmKXmeUdUyMlEr60bjwCSGDsNsUfPwiRPs29xgfXXMoqrAdcumAO8d5aCkKAomk2nUZJOnw+yUkB7LNRcS6aKQ4W3hlpQyaNe2ZHnGyniFtdU1MDCZTJjP56KPp9lYo9lP5xypD/2/wCCRiSpz08TsaDqdMpvPsWnCfD7Ho/B9m2BTqHYnnDu/xWw2o6ob0t2v8v7bvwnAu9d+8REbNXvLIzcvfDc/9GOXs2/FRLJr4RdMKayhrCratlEKKBcNuVHSawHDOGWAqcnzguFg0A/a1w1tmpEmUr6bzWZYa5nNppw4KaWuSy65hMFwIMKgrYClUmuFa1XLztPFDO8di/k8Vjg6dRh9/tJXNrzex9DjMQ50EEq5HP2SNJZoDspbAomAGhrf2ybROQw8pVZLeinD4YjhsGSxkPGY+WweDZRNEkHvaVbUdUIIHMqWbduCMTRtw2Q6kQAsy3rWorjfpWIkUwc9FLw/20dJGVg6B688oCGb7Rw2TaVCkyRYF1TVe421ToVAU93fwSo2bUtVN3FdJFZAK+BIrYinplkGxjBfLAgkwcYYbJhB1RK0APRkOFvVb2R+reu06iT3LQw0u+CsvVzfNEnoNMM/vM/z0hfOue4ZO1z5pEd3bKEUed99AhY5ehTe9a6eN3LZwZ04eRGfuvMwH/3bMV+7X+YTu7bF+zY6seAiljOzPdd/+bYsp2n0lYXe7+15QV8ovq1WAAAgAElEQVTlMdK2um19xKsvOJ8nnD7HLf/iJ/i//6/XgV9w5r47+MzdX+ArJ+DwE6/k2mc9k8euZ/zwP30zd73pE9Hx6i/ye79hAE9aliVpmsWhynCagXrJWqGgSpM01vnPnFoXEbxXQvYQ3DeDK66AffW3RCTTQN20zGtp/rap76OBCx8mpOxSvx4Ph+RNx2qac+n+gxx/4Ju4usFaqU23dRNRjV3b4o109zY2N1gZjulax3y+0OHSniGiUZhtkli6xmvEJAAO17aqSFuKSGLT0Dn5efLUKc6f32I2nWGNZTiU/k2aJrSu5fSZU+zsluR5TlVVkuVoTyLPc5W5yTGJoWmFs80kKePxmLX1tVjqSJNEBqxVlLCqFlIKW8w5c/Ysw4GwqyxmU8qiYFgWWC+Q/q7V7CKxeGsoyhJjG2ERaVplBQsFMSJPoXMddQ2ZDqxC6MlJVjafzaMhk/NqFUVp4p7o1GmGUqX3UNfCQxd6cc51zGdzdnd3WdQVg8EAMFRVxWw+I8sLyuGQtfU1bJKwszsRh5hdyWu+70Xs+7sNbvnUz3PDqhis9jO/wrP/+gV86ieuUYmlM3z4rd/He7cOc/HGpo4jiKLybC6KzhB06SSK7JzDNY06Qu3LeOlXLuYLFotFFJ0MPZjAoOC8Y3tnmzRJGA2HAOSZoDUXiwVnz55jOBzInKMRdHLoV1grihNJIiwxbV2zO53gDBHFHBg+Yilvr6cLdp5+BMDhvfSNrUGFTJVPdAnCf+G+C9E2xtC5TkV0ZYxjPp/TagUjjKzYJJFeuhpoq/qHxkggGYVxA5l352DYrz1rrDBChK+PWeSyQWSPA3r0h569RszR5oY2gdfyuxHQU9u0IiulYC3bNCRpStM0bJ05IyA3BSc1TU1ZFioInFEUArhoW1HcXhmvqGp2jVFlABklUGYovS9dJwooPp6nUfJ0G4Eo4UIYo6hKB/s2Wl70gqk4tr+nFHnffTLD9kd/JFD/170Onqco91deIE564uRRPnnHQT76iVXufzCPwYj3nXKMhnW2dAsuiC/8BX82F/x9T30SJBhDHL83BmMEwUpHpORKHNyXphx/zH42dhbce+lhPr1/k79YW+X9t7wa2of4q599I9/zM3fzxJe+gCv3WeZ//Iu85uHn8Ru//3P88Lcd5fu+9w38wfvfh9gto8Cu5UqVHGEqA56SImulQ96QJHGDm0AUrB935uRGPJ8vfhFOfw6uuBny4SlWxluc317FOcdiIaCEDh369kuXJhpdaUQLJNdiHGyurnGgHOKqmmp3wjDLaboG1zZYDKnS5ggji2O2mHP67BkW8wXGpAKwyESiHmMos4y6aQGv+kxemuMKjPBOonbnJUOrm5bJdIfz58+xdX6LJEnZt28/G2vr8nllQZaJ6vZ8Pqdua+bVnOl0GuVnsjQjK3M6nOjVpZlkL97jraHtGtGj05mYpmsZr6yQZIrWKwcyd+Vadram4Dpmk12aqsLiueSio2yub1DmQiTdtl1EGxlUiDST4KJte9QlRkvDKJtI00KRkyxlqNaKsvJ8vhCknZaYiqLQss7S0K6XcQHnfURYdl0nC1qb/UmScv78FnmeszJeodJZNfAkWcb6xiaz+YKdyS7GGAHkKBAjsRWHbr6Hn/2du7j+J65n5RFb3jH58l/w+5+5isc+aZfWWKVk88xmUzHQiaWpGs5vnaeuK/I8J81SZvMZdrlJZCxN51g0IvVTlCV5UfTyR0i1o8hz5mYB3lOWBePxauQLtcYwn89wXctoNKIoSrJMOELzPKdzHXXXULe1ZouCcl3UlVQxPL0QKEs9nFB23BOlioERMJXpn9pjuHqA17IRkh+9VQuK0M5XffUBnYP0TjW6go/SqBmDSQWt6DVQE7SuOPVQ1pT12EPb488QKYWeWfhbSG58b1D3mI9ok31/vjHRCGrbIReGJDE4RVOG2bKma5nMZpw5d1bGb/R65LkI/iZpr0pvrLy/aZu+upVo7y3pASaDshQdvEZQucKXGZKGnpA8ZoJKkHBwv+dFN2xz7TO2/0HHdtttgog8elSc2bveJcnFhY/jJ/bzyU8d4COfWOe++4PYcaDi8zHg2uPg6JdXvN57Byz35Ndm+Q/xjpo9dj1gAVKDyoB5UrXzqQe84WeefAlfzQtSm5GalJe96BUURc3f/caP8tov3cSf3/8HPPfyNQlm23Pc95fv5i1v/DkOfuBXeN5zns8f/K/3AsKQJSM8Po5whPNInesxKTaxEa0n9WqrJRGih8TA7vkhTXMR2bsf5oV/BsltwNuAt8CRZ53nzPkVOSlk8XrdBP2VNMuXReflpMHa1A3VbM6i9Zh5RZlmmDRhMm9ZtDLzlOcqJ59Y5bzz5HnGsRPH6FpPWY7Yt/8QWM/uzjaLk3PSNBVAQmJptVnuHfgW2rZhNp8zm89JrCUvRNTzyJHDPOGKJ3Bw/0FGoxF11bC1dV5LgXIa5bCkbmp2dnbxxlOUBbkXw14MRB15UVdYHez2RpCsQmPo6JqWZiHZzmx3lyzPZGRDr1FqLaPRkN3tbZq6YlDkrK+tCXijWpArYqxtBDEpJS2jWUNCnlmyTBxP27V9yUsHswPYxOm8TWJFhyxE5l3XkWVZnKOTEqWiKdXBmaTvx0UotH6HOP6G0WjIcDjEWMu58+dou47BYIDDsHX+PFvb21R1owrkGdYYBkXJynjAVvEC/tHnfpiXvfVHePsPfi/P1/Xqjn+GD3zwf/Lvf+o4N77lANsnV0iTREASnRgaQQ6KAcuUyWVnd0fAEXqdnRq4MK+YpBmDwTAOyIc+WEDoJWnKcDiILBSLxZyVlTHeeaaTCYtqhzVFeKZpSprkpFnv5NKmwruOPElZG41p64ad3R3mdQXGxvlRpzskIi4h7sFQsoO+95oYNfsB/GToqay0ChPKSmZ5P6LGF0F+hnVktV8mPJSexAeVimAbe3Z9awx5UTAOaabWXbtWOE1DTyuxplemUBj9kkkIPmzJcO45yL58FkE3S9mSk/+CSGzM9rT1kqRgnaXpOqbTCbu7u7J2G5GlGRQla2vj2G8MAJ7Audk2LV0js5tZEcBRCWZpBMErQUMsIaMsK4GFCI83gop86T+ac901k3/Qsd17L6ysCD/kFVc8OiIS4PiJg3z8U+vc/pGSL31VZ1atIzFdX/gOLahHRguPePxDefSe5z30vrB3LMID2pdkOy+jLwG8leirv5ZmEjg5B9bxbZdcCu1X+cvfaHjb+/8pG5Ov8Zv/4VZGoxGHDx3hu1/2o/zMV/8Jb/rz+/jr/+fpPP7yp/DV+++NQaA46jB6Ivs6zdOcHg0n4wLhxV43RIAao4vJAFtnL+fA7Q+LgwuPX4bDn9jmni89hrppGA6GNBhMNYWluZlQk++DCLnxDq2PuwWkOfv37eOyI0d54BtfZ1rNZEMkYgQ6HKmKJjrXsVjMsYmhqlum8yn7rSHLC5KqJskyBsMBZVHIIus6MCrhUlXUTR37LwcPHaauZ3jTUhQZw+GQlfGI1fGasmicJstSmrZhXlXKvefI8pT1zQ2FWDst+4gDtkkG1ivAJ6gEiEPJ0pS0yGWepywx1kS6H6cbrcj3U+3fx2I+p2tqccR5xrKydpIm4BIdg+g5ISVLl3p/Foaiqzl1XZOmCRvr6xhjaBuhE+uUhqiX2GkVxCKGY64k03Fg3CibU+dQpmoB5cibJDvRykBwmhJI2WicBmWJ857pbE5VCQDAO+EfzNOMydYXefjqH+KfX1Rz6w89iRd+5DgAxVtu4iff83re/M6DfPGBMwwHuSgleNW5wxBVlTGqUad9wrYRFK6XTDpVFLE1CeVAsui2lewsVWHZQFg9nUwYlAOGwwFd17G7Iwrpw8GQclCqUU907KSN9iTLMkH92oTEJKQ2YVQOsJtCjrwzmTCvFtQqOxKQgZ5l/b3ey3WtiyKgIFl7wJ/2zsPscYgxBwrZj+/Ln+FZp6oQXu2hTaRf2XnpUUVz5vrPDVlJYYXIeg/jRJLgddAe7xXq38+thpm9vkq2BzfZZ2zBacUrQFxDMmMr4sjeJjijkb0TUJEHZZ+xOgMpOITNffvU7shAfF4WStzeacUocHfKqIVNLCQS+AjzTyZzuV0bj8taK442ICY12N+/6XnxjVOB+/89ju2hh2A4FKHRP/xDQURedZU4tptu2vva4ycP84lP7eP2vxnwlW+kBLW04UiCUdc6skEe12Ca6iC8kUF2H3pkuoIeUYdcioMevXrce0i/5z1LgRW9swsVIW/BO6O0SI4bJgtuPLXDVQ+dpnx9kOE5yKHNgsvXH8f62gZtW7O+vgGUHLz4MJ/8wP2c5emsrW0Q2l3gtQccmJc0UQDJ2tIkJUkMgTkm8D2GxRX50fT4Tx5/DAdu5BEIyyd03+J2rqYoSmyWMU4S0mYBdR2ZLQJCx+vVC6oEGE8WkGfWCkNFoO7pWmyaCJihbbBpwmwxx7uOra0tptMJg+GQxz7uCRhSJlPJrpLUsrGxwXw+ZzqbCXlw13Hu/HnatpX5pjRhlK8wKIekWUrdhpskUh4nThzn2LFjzOdzJruSAdStwN8DKstay2A4ZDAYSPLbOTrl4/SiBRJpugzKCemhs4mUHEtD19QsKmH6GK2skBeFCpBK+XG8MiKxEmmmQWHbOeq60egzbHh1Skb6qjs7O8y1x7QyHgtps3Jjhl6TgE8CpN4BPWuDzMv1EPswYhLupXdOpZTSmEU6dS5SFUgjDx94KV3pBrDO46wX5vHBSBCW84odv8NiUWMxDMqS+thnuON4xoHvfy8fe+MnePMXr+Y/vaDjUx+9h8/jIyS/N61Gy0w9Uq0oCupJLaCaZExVV7Kepg27k4n0Tq1VkgItV2Yp1gsMvKoWLOY+jlZkWaZzZKVkuW1DYhPW19ZIk4Q8L2QwuWlp0GusdGi+KOnahp1FRYJhbbxKWQ7Y2tlmXglNWescDlFjCFIbUl1Vr+SdzLIpqGjZTeyxUsEkLYXf0TyF/8Wy4dLP8HxwtF2HSTKNxkPm1zOY2FTsSAhYQQyr6zpcKxRW1lhoBeTlvDLoIDI44etCPzI6YsLpBye3DHHfKxTsbKJ8kcL4Y7DkZSEI57oCBCm5urZGkufMqwXlYMBosCItlrqOfU2MZiG6tmyigdnS9YgzoppmB2otr6jOw/vhRTfM/sFSJMAnPiHM/gC//uvi0C50aqAZ2x0H+KuPj/nSA6kEkt4pWbtmnJ1QidkslX6010zZE6V2Qhk7INMl1ulDjEc8Yr34wkf/6j7r9jGzggCoMjG794CP5VvDkbrh2nvvlxd/8IPwPT/HM7/3OO/9yDd45Wuv4Pvf8MalrzvFl+78Aldd8XrY3uJzn//baPcif6gmUaHXm6ZagsmyXBrK3mmvSw20C4goZUnwcuPPnd6ER6kHbxx/GO8cg6KgdkTFXDnApau0p7gbsjov0PjEsmhrZpMZi8mEzjlW19aZtwu6ViLaqqlJrWQu89mclfGYtTXJSqqqAjxZLjDg6XTCZDohTVLyIpco2cpcWAAVFIWU43Z2dmjbiiTziOJ3w2RXShttqwwhjUT2MlTdxqVRtw3dzDEYlJTDMja344B9Ipu0qRZy7p3DZjkgsyltU4N3pJqhudCzaVuyNKEockajIePRiPl0xmIhJNCz2UwZOaSMm6QpRrMpYy3lcMjudMbO5DxGewxGwQnC9iDIsEznt+LAaisZrwEFoATF6USdaJjn0ZKaLrbeoaFzcppRhbKNIfYl0I2WJlYpzSSg2tjYjJH4fL6gLIeUgwHpsc/w4dkW3fYXufVjsnkaRcYFkEsASiWpJVHZHtMaGMguz6qUuqnJspTFYqG9Uli0Mynx5rkyZyQUqkXWOEdeii7gdDoROLkCjWazGZsbGcPRSI6nqcHLGEvXtiKXYxPV45MSXV4UDF3HbD4XxWvN7IflUEAexsroTSdcrKHCZGwPuEhNQpHl5MqIEfqknZIihxbDI6pR0YH1hgeMNtx6Q2Rtr5gdUJ2Rg9TLtQzPETICmYSOHJshmOlcLxi7LO8STiwqD/i9diIExH3/MJTYNFD2YJzBI+s9jG50naxDY4wAyhRkJMhK0SjMspTpTKoqXdsqhqBmZTTSvrQgh7EyFyu/qyadsT19YGQBkuN50mM7Xvjtu1zz9F0ee9nxRxpJJGO7806x6W94g3BE/tEfwcUXP/K1x08c4uOf2uD2j4/5yjcLySKt8tgaZFzJC32Y8QIqE9UFEXwO9zBkyCF3szpuY3Q/hsBiOaHbY6YvXEKmd4t7l5aJS2sPuMioakT4TPUnH9oY8/rwAe95D7zlLTz/Tf+MP7z5B3njyR/jB158DY/fhPMPfplP/dG7eecfX8O7bn8GX/jMR7XXqFJHJog3QyilGyANmUwc7vRLQ45xUWuNXpuuvus4c2INbnjkDUm+ts2+zSlbE5E6gUwhxmKwRPdIfH24gmEYXGZKDfO2pkxz1tfXyLwh7TJslpJWmZbjHFtb22yur+MxFOWA/fv2YRO5qWmSRNaRqqrZnezS1DXZeEXVe1tWx0KsXNeVarA1mgE5hqMhVT3j9OkzTKcCXgjUV4umwrS19I7yjDIbRhRh27bUTc2irpY2ptfyTxdprYaJwPZd6zDeU2SZligteVHgjTT867qREkOMtoW4eXtnlzQRMETXdDRdi+06kjQltXI/PYamWjBdzAFDORqSlQU70ylZnlLmhcw4NUJNldqERg1jmIXqTCeITVAGekGnAn0/xdu4mAVGLZtMBEi9zgspUjeWNnSd6ShCWA8OAW4UuSDanO/HWhJVRdjZ3WW+SLg522Y+tXGtdqpeUFUVSSoo2EFSkmUyjJ0mang7GZjfnc85e/YsTVNHsJBzHcPRiGG+yags9D1eGWMqvFci5jTVnqrcY9c5zp49y2w2Y2U0YjAYCBy9ETKEIi+E/qt1tL4lyRISUiE2GI2pmorJdMpiXktwoCVSIR3QEk8wQF6DD28oi4L10Ziy7NnfnXNUdcV0OqVWHlYBBvVRrhgdI7XNaI1QgmS9P7IxI/WURMsa2GmpL00TpdnTwXnn6JomsHOLc/Oerm3omoZWM8Cu6zC4PonUYfKYkanTDGNM1khWJAhwRdDRR+9Cbyd7rWkbOhfm0sQJt044XPM8l7Jr18URnOFggPGe+WTKZDKhc52Qy+dSmu68i2MfXe16blblzJVjgCdf1nLj8yc85/qTHDl08hF2cT6Hr3ylp9MKA9o/8iPwxCcK1H+513b8xD4+9reb3P6xMfc9WMYWQhhvwS3tKWOAsO9azeyDgwmzb3obVSlCMq3Q7gnk0Xsljvqs+oLHsscLVe/w+vDZBOk0YkvDGd3vxsV1ZzCcSQ3HH3OIIw/qdfvJnyT9g//Kr9+2n9//1V/g+696FV8H4Am84J//KP/xQ6/npseU1Ie+k7Ic8Dvv+01Onz2mQrPK9LPkmtM0FQNdd7VekFjpjv/vXEfiOiCNG257a0hz6GKy6x6CoIH3cuBi2EwmnN9ald6XTcmSVHoeXRcrIz7srwtqut5A5TpmXcM4GeC9xXfiBsuilCyuqljMFhigzHM2N/eL2Oh0qlI6KTs7u+zu7NK2Ass/cGA/KysrkjWkOnzdNSSpIMIWVUXT1Ozb3OTMudNMpzs47ygHA6azCU3X9k145xiORgzynMFwiPOS8dk0gZrYe3JOvqPtOlwg5AXSTnpGbd2w8NKcz7KMYT4kzbKIAguEwUWRs5jPmc3mOM2SvRUmFpsmDPMgdulxiddB6pYqglGsMJUnCYumpnEdSZbhO5lfSxMZDci05JnYvmyd6Ayhd23sowXpFatNoEC+3DpHprNUAZUWiIJd53onGqROnIheCvDD0qnTGAxKqqpW8VYZxZgvKnbOnmM6m2lEnilIRTZ3VcvAfds0ZJlwcJZFTtM0FEVOmue0TcPu7g7nzp1le3ub2WQXjKHIM9bHKxRFzsrKCuPxmKEOGFWLitZ4NtbWtNcopOGBTzBPc/bv2y89Ye01ZlmmTlDWdl3XcXZQCKcd090JDllHtslonWc6n///rL15uG1XWeb7G2O2q93d6U9yEkhMIAkEFEMkNCEoCEKJLZaWYNkUllVl+ajoFfVRr1oI3KteFOuWKPcKdogiWiKKEEVFSUIgFUIXEzikO90+u1nt7MYY949vjDnXzglV/9zNczg556y99lpzjfk17/d+78tifyFhxSeXOIpFzs05nPVLzE6ECtb6Qw5tbNDv9XAOYQ02DfO5olwWlFY6pKCO0gYg1f1yEh/xFYYEphU42ppO7q5pDFGUtRCdUoo4kWQcEo4Ni3B+NGGaRrRwTSPxwPiOPog4KImU1smsPCQ6rTUuHEL845G9QOPkHhPNU/meVpTZSXKL/B6r9ko1eFSqKAvp4uKYPEvJs4zpbIZrGpw1lMslE2C8PqbX77VsPeu8b5vurt21TzK88OZ9bnn2eY4fPX9pMgB2duCXfgne/Gb43u8VOa0v1bHd9+njfPpzAz749wM+9YAUds5ZFotJa3Cs0NRlRW1l7SlNU9k1VSJhV5Y1sQYXdR1ZIGI48KLQBxe1vdSmL3ZM+KbQiof/OJDcuv/s5qSrfx/QoLYrbH8+7a6kVmI5ZZ3ln04e5ptCknvve+HW20j+7u947a++j9f87Da7y5qyaEiZc+bi/+AD955nb8dyxSu+gf/8Az1+5hd/VMS6XdN93r7pj6MoRilPKbWeeuk6mwtZEvUvNODv/gbY23kyh3/lEQDOrsGxG+RxV310jy+cPiGwG45EQ6IVtXZESol1koKg29AedicXo3GO0jUs64pEJySRJlWpF6A1NE7gsLpuyJJAFy9aV946wH6+Q02SlF6ekSQyGwrwSBRFssO1XJKmKXkvo6yWGFtjMTSmFqsMrdrD7RydArp3AI+0uJDXTS03smd4hcVrSXZN+4k3TtpqYw3OyKrFdCYQ2GA4IklS6Vw8dBMq17B8XSyX9Ps9Yk+u0OEDCoHFWsq6omqErViWJbVp2Nu+QGMs4/GIZVGglKKfZVJRmQacwHyocBBD2U8HS4WDG/D1FTxM/MFk3mas7WxIPMQUoMy6qKmritoYyrqmKEovvdUj7/WxFurGi9gqUDqS86gUg8GwhYnqpqEuS9/JyM8cDqVb11q64SiSwBhpMXVdzudM9vfBOY4cOkSSJKytjzl29BjDkXRhOCerIVXF1DmWRjrayDMrJcEpFvMFdV1L15iLlFgQ3Na+mNJKU7uqtfhJsozJdMr+VIqo8fq6zA6dE2uoLKP2e4ZOgYo9SSWWOXWkNFGmWtJKP8vppTnWWapatc4hkdayguLvMmuNZ2uuBCzflbSoof9che7u2mRnq6ZVgXEeAtdKPNxCFxdkqFz7ZNYXRD5xhX/3epShPw1HyTqLDXFIOa9j6wWp8V50HvY3Pum0VkVKiSek9W4boTBQ/vUo+fxV7Ndr/L0lc0HZNY2ThNF4TJZn6Lhjg1ZNTVEWGOcYjUbc8OSGF9+65Hlftf8lO7aPfxw+8QnxYHv1q8Wy5ud+7omVR+779AnuvHvIX3ywx9mL/uz4FakA/cV+fSVkB5H+knlslqbUTdUKUXRrX6tpyOKc9h+5LxxCU9EmMl8IdQeB8KBLZ71tEFh9EvnrFuOUfUr5z64nbOe4rLgIKPjQxpBvWn3+n/959OwT/LefeQf/9IXP8pF3/53v5gCGXHXri3jK9EHGg2fx9lc+DaX0CvlFGObhCsShqwlivOLjZNsfHnkbFWO9N9LKBTx35nIOe9fUn/4+eN3rhOZ65MgOzhjSWERTR3lK2VQ0psJFDqNERlZ1oIWX9ZKDWyvH0hp25xOibMhG3idJE0ylxEUgDn5QMmRNdMza2hhrDWVZYhoZHvd7mQSONCXPc+lKPf0/qAtonaMj392Zip2dbRpTATXWVdSmJooTH4ik+kjihDzrSRWlI9I4xUUJtY5Q1lIrTVmDqSuwBmeNh27lqDRaDEDFNsexsEvcHiJ5pSM2NjLSKG21IWu/41fXNcvlgqquiJTIbo2GQ8ZDEXp2jaEEVBQxXyzZn05AKepGOujJbMbhI0eJs4yiWBLrCD0c+pvZMBrksmNmRXs0JLFAoXaebcjKDRTUN5SWxfrYs2gb03SKM/70iaZjTVkUFGWJc2JKubnRx3k42zSGCnFIDzMD5xNummVoz3SsTIOtLcuiYGd3lzxLGQ6GrK+PibSmrkqCmryzlslkn4vb26yNxxw5dIjhcMDaeCzO3r3UQ9wNzley40GPsqzI04RFviDAxbLvlrNcLhn2hwQCQrAkUgopFlVElGiZkzrZVWyaBgucv3CB3b09rHLsTiaydpJlRFoz6A8pdIFbLqh9wYQSAeIkTuilGePhkDxOMVVFojSRwwdxWXzGSGGklcySQNw9AhwZDqJzB1d7RIZKAo98b4ChhSkYKT/vCYHUFxatlZKPbxaLNR2E7XwXSSRnR5LtqqSYfKPTrjORVUjxjTcK9ucnxKlIRxAJhGeamslsSt005FlO3uuTxbL7azxMG2tF4pNy5FduRPRBEAbjHHESszbsi3apksKjsYYbr6l52dcU3Pr8XU4cu8jjvwIUCeLF9uEPC+X/uuvk72655eDjP/WZy7jj7gF/8Tc9HruAFGFhLOHh6CQJSi1ynwdYMNaaXpa3LOhYa2aFqPjE3tRYe81efFPS7nDqCK3CylAYG9Amt6BrKx9LV7weSGhA2JEMua9NYSuxIdCIOl6s8hrG3isUVlS1HJ9N44OQJaDWjnLlqWfQv+lr+fb/9EYOVR/ljf/2LN9/3y9w2xgmt/8UN/zWnZz/1lfx8q/9Zv77+/84bJG0DRNAHMgHVSnUcBloqlacNQxrg82KGB5KJb1zwYPIj8B3jqD/W/LHo1//Reryy8kHA5RW5AZ6GsrYs38kiYucJMV/2WMAACAASURBVB5n9xfNiOwZVdMwKRr6xIzSXAgAOkannizhySOySG8pClnyzdJUXBNKMSAdj8cMBkPm8wWL5VIOkJfSMsYwX8zZ25vSNBVFtaAo5ugIokSIEFkWUzUN1igxv0xS+r0B/V6fLEnFRNE6IhRRnBDlfao4BmOY1wLTYIzsiIDMJEJL7R1urXUUVUFjLP3BkPF4jShNhMFmLPg9HJm3VMxnM8qiAKCf56yvrTEcjtja3KI/6DOZzdjZ22M6nZJkKZPplLKqOXr0CGsba5z+wmmm0ylr3gUhiSMiJYSJSCkSb1cSe5GAIPsUIpI6EAC98rrTIkfkZ0AhOQa19rqqZF7SGLIsoz8YtoSnJMukK/OOBMY6nAvCuY66qknTDIdiMpsKWcN3IXUtyjSbG+scPnK4RSOyPEcryNKE6XTCYjZjc2OdY0ePStAA8kwSurE1mIZYAX54rXVENuwzHg6p65rFUtRArJEO3dQNTWOlgMoyL/dkSBJZvnXGL2kjpKbhIAGlWZZCJFKRdEP70ynKk6J6vR5r4zFDf23miwW1aaiNeHEknol7aHOLfpqzc/4C5WIJxpLlPdI4ptIa0zSURSm0dhWmLIGtuBKsQnAiKFF4HVMtiIipBYGIo7gLPN7j1DrnFWNW4M/wjL5YDr+3kVAwqlYWLnSZ4svmA5Nb7fHk3rZ2pdtUiHOAlx6URfqqJcQsyxKrFFGakHolG+dh5sbIkzSNJ6c4I+sAWrG3v4exVs6QczzzqfDiWwue+1UXnzCxha977oFnPrODIp/xDHj96y993Kc+cxl3fXzM+z7Y48x2N/cMK1vtPmGkRUDcFxyhsHLWequnrNVAraqKsiipipI4idtZtvZFilMCPZumQVnv4dh2beG6hgKCNtG1czy6bogDx6Ztxbtfj8uJoaHTPrmFTlDCnv90td/D1tKz37817pLcT/80vPOdvOQ/vHblsG7yii//T/zzpyfcdvM642d9Nf/6u36Pf374G3jWVzybP//LP/ZJu0twCoitaQiLj8Km8pqPumNLiRxW5JUzrIitOrhwZgz3A9fSLugC9G5+jGNH+5R1RmMsA2epdILREkhqxA6nBhoFtZG9mUhpYif6XZFLSHVEuSiZuTn0LMqIiKiYrnp9vkjezWw2I0kEkppOJqRp4ofHltInPGMaln5xN8sTqhrs3PjdqZK6qaRijXyXF2nfvflq1kMHaZq2S9iR1q1hZlAvibSiSUvSKKIsDVjPmGwH5rb9MIJQLEpcFSazKY0xDAejljHpIoGnlNYM+gOOHTlCmqTUTc18Nme5WDCZThmOxjSzGWfOnsNYw+ahLRyQ5T2SVKC20184zf7enqjMK8XF7W0G/T6j4VAqc9OgHC1TMxRxSiuZF9puBy8IzYb4Fux0VCxdl4hYe8q9p9uvSkxFfp8MvMyarwRbd3RjqZZLCfJORHF7vZ5PhLZ1qThy5Ah5njOdTMXIVcusMu/lREo+z+FwwLGjR4Vo4O/qVmOQiCBOuzqPkltTQQy9LOiRSme9Nl5j6RNfmojXnPXMZOsNV2XRX/Yvo0Hk3dSh1+9TNjW1swyGQ4FXrCxhzxYLenlOkqbEdY1OYlQtwtaLaoGtGmgseZpRzOc0Vc1oOBSIDSEwtbiNWg033QK4CwkHxCMNv6dqLEnWY319naqsWDRz2X1rpa0MeENG/4wYazv2dAtvrcxmVFgn8PCi8vCVDj4e4cHd65S/6j4DFQJ2+55EBstYsE52RLNeTtQ05HmPQ4cOk6Yp1klxZegkyMC15zQIQ+tI0x/2efqXFXzd15zhhc+vOHF8jyf6Cl5sH/ygqI58y7fAYvHEUOSnPnMZd9494i8/1OfCrod2cWgd4kD3WCH4SMmhfXIO7FYpAkQzNOyyBiQq0orhYCBz0zrYIcn+baSFGCSWSdLFBXTGOh4n67Vy3VcSRPv6Vv67Xf4OkGcAnz0aEGBr65GDkHTBE3j9mxf/RvmZWinef2idF4QfcscdcM01XPi2V/EDUcmP/9BP8KxnjKndp3jru+7g3z/7JWyOn85L/vUv8Uf3bvOS513tz6XyohSRJ69Z4rC7FA5BHD8Bpuvb6eA3JX9n2buYw+VPcBI+Cie/as4XH+yR5T3cEhqdYrUlwVLiiJz8XgMYQ1M1wgxUGuUiIqvJFCwme5x+bBusY9DLGQ4GDIYDBoN+OwtI0pRs2Kcqi3YOc/ToEdI0ZT6fUxTeq8yI28KyWFDWJUVVMJlNqJuStJcyXB9gbcN8NsXZRogfSrUwjVZCKsjSVCp25Q+QU0QKL+ysSdOYxMv9NE0FlQg1N847dbcbu3RVsNQNMj/z3m+DwYDhcEiqBS7N0sw/Z8Opyy9nc3OL5XLJhQsXxM8uSSlK0YYUw0/prIbDIZHWfPGhh9i+sM21117LsWPHKIsl58+dk31I6xivjzBNQxyJ04LzYtNBLCBRUmU6v6zdSQOtxExjIYJeLm4FStF6kEXBPdyvSCgdtbZHxlqc7Je3+4XBe05pqcZDhTscDFgsC5q6ZtAfkCZpqz+pPfxhrKxfYMX1eTwaMBoNBCL3KjnOrzm0wUWHareD6XCg8dfDgY0sSWSJVIVWskAuhaEk+9BRRHRrFgH+C2r4o9GQytRM5nOsgjzPcM5RLAvmi4Wc5zxHR4WfJ4o9j0auw/7+hGUck8axQGuRLPrHadqSimT2IqpDnTuxnDMdgpLvoDQiyaWUFteALKcqKrQSYeIkTkTlpx3qBzV5cI3z3b7yRUpXwTvV8lkwVoqENiyqFR9EaQ0JtO8OU+3ujTA+UV6BJlDejXNUTeNtfSLSRDrrNBHLI+VkNKK1kHWUUtjatJ6V11/dcNtz5zzvq3Y4cXznklAWZmwf/jD85E9Kx/bSl8Kv//oTk0c+/dkn87F7xrz/Qz0ePSvnTCj8rr32nfpJR3cP7EjnOv/LyO8vB11YWVK3LTrilLBmsyTYO9UkK/M7S7cCtFrXOD/nbzu50FmFpuYJWjPFSnJrP8WVsibsUft44TyjNaCDEb54DD/KOr/jRxsT7uhn7B3fYv1M1zkf/sN38TN338UNT7+cu/7rj/CzyUv4ujt+g1/900P8m+v3ue+L25y9YcHa2glhufvYJC9HCtc4JDhUCDhRB03REQfCzdpqr3n89sL+czn89f94cCn87+Dkt5zhwc+uMxqOsY2ljitc4oidIcMRY4itoXJWgqlpSJ0WaK6RWYR1sNifUc5nKGAxnbDo99moNySw9Hq42PodqYYsjQFNkgz84u6SshKrkKIoUArSNGG+XLAsCxbFUuCYJKasC5bVQg6lUsRRKgdSa2ykUNoSxYkYKUaxdHp0LgfGQmQ0UaSI4wSdCZSYxgllpTB49f/V+a3D15Je9sYzIZUTph1KqhKbGbSWDmQ8GjEYDMDBzsUdFssFy0IgsPPbF5nP5+1ier/fb0V/57M5VVFy5akr2Fxfx/r9rUNbh+RaFQUXzl9gMZ+T5xmDfp/hYEAc+10aTRuYwvlorUk8EhB5JQiHzNqiumpJM8EFIZwjYYR5JQ2/NxX+zdqGxq7avMg5XC4XzOZzhsOR93lzDEcDfz9qWReAtuPQSnYPk1gTRT2Z4/hOJAiGr1KkXahu/eA6LBgrNFGA01REpD3jzsStBY/yXXkUxahYkafZSmJRrSZoFIuoswGc1uzPpl6lRfYsi2VBloubhLEOa7o1hDzNRdS5lqItiWOINHGWkPV6xGlCZZq2Y+mSjle38Gkk5BWlFInS6Dgiy+SsJkmKbSxVWWGtI441dW3auX0SVgpk+EgQH1491F13plD+QDjraKoaHa9IB6oWoxRCSugBVu+REBx9ggszvdDVhTPT6/dlvxHlZ+Cy/6ad83Y31o9F4KorS269ZcJzb97l+P8EinzHO+A1r4Ff/EWZsV28+MSSWp/+7FXcfc8aH/jwkJ392PsT1ivdkQ/+/v8k1rv2z21HtKIKJdfRSYHgBA0RAaVOmCPsG4ZuLPFMduu98aRwkCV8UZdR7Sy1dX1p++zumoau+gCyrbr30X3U4YCpA3Cya1+9PLd2Utdr5+dlvqgRrd2OyKQV3Ht8i+evJDl+/de5/poh7/mp7+J777yFd//eD/PsnT/ldf/2FVx7F3zl97+Z/+cbnsRnPvMpnJNrhTVYzxPQWhEHmMUfp7aLC7TwQGdv21rwCv8Cbe7uHOPwTRxMcnfBCfMYzj2FKJLqatDrg9ZEzmCUIscyb0rmVSlwAo5Mw3QypVwU4v1mLXW1JEvF68wasYWY7O9hTcPRo0fFW81ZBoOe/wAdxjRMJlNCxWhtx6YUWMDSmApja3SkSLOYZbFksVwQxzGb43XyOBbpISCKjdTEvrJqFUJUhGus1+JzlNaQZjEOx3K5YG9/QlXX7WA+yKO1ULjzR0HJjWha1Xg/BMbvaOXCpEy0ZrSxQZamzGdzprMZO7u7Ykc0nZKkKaPRiI3xmPFoRJJKhVcWJdPJhGF/wJdddRVVVTGZTLDWsrW5yeHNTaqq4sKF86ytr7O1ucHe3i6z+Yw8y1plD63jlcpLtWfCGNeyUMNN4JywBeu6kmX2RPYlhYreiCKOV58JO3FhB9J5KCOw58qqYjKdsr19kb3dPdbW1xn0+6RJ6plm+OXsyqMNDaapmbmGXi9lbW2L0Xgkhx4tzDllWhUN4ztWnMwIWp+qtvSlu4N94InjpJU6M8r4z1L+J75gcdsdOdcF6CxLsQqOjkeMNtY5/fBDbF/clvWHRpwAoknkF5ARxqDvtLT/O6ylrioms6koiviX3sJEPnUrJd1LCELdErcSBrCSxBzrmCyWdRgh7Yg9kjWG0jmaumlnSP1+D5TynyMduYiu0m89UOlmc7auqYtCRBcyccRuBcVVxyZsd/RC1FQBulTgPAlphbkb6YjNrU1ZgfHXPNGxCCmUpZf0clz7ZZYXPn/Bc27e+ZJ0/498RDq2975XVEde/vL/CRT56cu56xPr3P6RLXb3k3bOl6VCUDONaWG4rjfq4meYk4ak7lzHbDdOpABl/1NII5GOyAZpO4tzCEISJwmz6VTuN0+Q0/6DCI8R+DNoEHezchVrrJE1J2u7fTr1+DerwivvQOQAt7b9twrv0JNYFODPhoiHr6bH8Dm6dm0lUgqnNPdtDA+MvjhxgvrBv+FX7ryFd//e63jR8QyOfwf/9Z++np/fg/VDQxFvfur1/KfX/ii/8hv/hbCfHFRW4ijSredSSLKOANfYlQGyC69PhptIMty9sAVPufQQbMzOsLa+joo0g9GQKE6wCppiCc4SWUNsLBQlmZMBbDHdZ7J9gWJeyAVwljSOmVclVRxz4vgxqWSUJs9SlLNeLNhR1zGRlqramobhaEiayKGYz+eUZcF0OmFZFhRVSW0bjJXFSYORw+EDhtKajfUt0jhhfzqhqGSYHaciVJwmiZdTUt6xWyxErDO+QlJtZY6nuze2c+Em0LEJFZ6HD/xd3e6W+f2kYJmSZFlrZTKfz9nb32e+XJL3ekSeQdrv98mzXKChqiZLUxlOlyUnjh/HNoZisZTVARSzyQTskLyXc/LECYwx7O/vM5vNWFtbEyUFD8kp1bmqK79/JDqdQZMy7Jr4ABRFVJW4cc/nc7+7lsn+D36vyp8zY8RNu7GyfBeMQZVSnD13lrNnz2GMZWN9g16vR56JvVFYS1DKW8z4SnJZLpns77K5PmY8Ggi9Wmuc74ziKJIizlqsVV7NwqGsal0Aus7CdyPtzYFXMdHgIf42jHlILsxpQ9Ho/FlRHo4qq4rZbOp9DeVmdIjAN1oEswf9Pk1VS0ICnAkQT7dDqSNNUZXsT6dsbGwIvJimrW2U84km6EzKPS7fb63FVQ5noYlT0Vt0oiCTZzmL+ZzZdCa3vYda66Ym8vJvDq9h+jjSSQh2ONsyGpqqYrq7T9ProUeQZqkEoqjr1AJhya08T5fiPGHFezQmcYyN9EonrrziSYNxDVjLlz+94JabJzz96bscP7Z9SYwKrMh775WEBtKxvfrVTwxFfuozp7jr7iHv/9sxO5NMijpjwRXeu05RFaUIOyDQ94GETVi1sH7dpr1qB7syIxqhkgzlPjJNLSa+zrXwvzWGshY7s8CuVQEiR4hgoagMS/WRDmsjnWyfVhoV+XPS7QCsvPNVAkpAAkIMU+17EJTAw/x+7gpIR2lDxFuREPPNh4rD+VL8+dqQ794Yku/KueOjHyV9xev50z/tc2hNdlNdsce53QmT8xd44N6zPHbhHI8ur+PbXvNSvuPCWX7/3b/VddFKEbdQgFJt9xA+kIDDhgpLduaEVivP4Lh4fp3WrnXlK3vsIfK+QWvB81USk/X7zMpSqrqqpKlKMsSxdz6ZMt2foOoaZeTGjrQi0pYnf9mT2dxY5+jhw+LGvCiYzedYZ6irypNKBAPWkcY5zfb2NmkiHm+f/8LnvbdbX9hduAMivbJTI4eyrhu2ty+iasdlJ04yGAyxPkAlaSbK9U6Jk7UDbfGJ1d98/uAUTc2yKoU0oQSzVn7tQRlvaOorjaAIEjByh99R0jIUl4VPceWO4xhlHWtra0RxQjydUDcNiZXF9V7eE589a3FaKv6zZ8+wtbHJ1sYWy8VC7HWsJssy1rZkrjfZ2+Pw4UOQJiyX4lkn/kxGWJNWErSNZEcsKIoHs01r5AZxfqivjTx/lonyfrFceicEg45igrVL0xg/Lw27T0ImaPwMrqxrZvMFURyzvj7yC7Gq6wjzjNqbs7pKAkhdlVTlkixLW8ateLspjL+HI284qgCrrHxGoY4LnQ9OWJK+22z/TQmUI119p7nYBXl8dyJ/KwhCRISVNY/lnHPb22zv7Yqeok9iAndGPglrDm8dEg3UpqGpasplQVHKz7JxDFq60GVZwnRCkiZSqSNi0NaZVkoM/9xhThICVWuB5eS9NrahrmpvuxPUSUInKkIMslrZdXA2iDyEhovuHOPnUGmcMB4OfdhwXWfZwqiuFQXQq7ObAOVZYatGShMpocUrLzxACK7W8pU3lLz4tj2efsNF1td2L4lLjzwCt98uhJEf/EHY2ICbb5Zu7fFUf5A9trvuHvP+20ds78Ui+h5JHJTE5P0UfWBvvMpMe04IHVxI3isrWl0f5CFIj2DQuT0E+r/xzxl5spsD74so6ytJFHvfQiSJerjdWC91h2ql/7u+jG78hNy/bY57gi/HyufSPUPXkwbkz+cQFbTdlDoAy0K4Xj7HOCvEPS056L5TR3lWSHJvehP8+I/A5/6AH/rNf+CBT/4t77t7RSpt+BV83Stv5Oqr1riwdBw5fFRemS/KFEpsfQ6+cP92/Btt1arxF8CJ3BNKkuX5M2N4+RNckfvg0At2uXhx3e82GWpjZfm3rCiWS4qyIM0zbFkx359QLRZkaYZrxAh0OOijFVx91ZWcOHZM9sEU7Ozs8sWHHmY2X2CtApe1tYZs0ctNvLe/x2K5JEkSjh47TpIkTBczjHKYxUJ8zbQkIO2ro6YxLJcl1aJkOByzvrHu3aUlsduw6O3925IoxvqdGx1p4sagnZUk6n2rHF6BXYeAGNYwlAeOlddxs+0BxB/8NJF1h+VySTGbi/VOv8/Gxibra2ugFBd3d1lfG3k3bkn8aSpQ3rJYkMQJW1tb4Fwb9BfzOVVZkm9tMhj0MaahqkryPOf4sWPs7u5w+vQXWF9fJ89lFuS3qGj8IQrzErEcESJAkDCLrOzjpKl0jDjaQkQkwSSpN03jZbVMu+QtSi1iZFlUokqzubnFeDyWPcjaUNUFxjTk/RxwVHUlg3lrKYoFpqkZD/vyoy108oKBMaraTlFpjfaBv+0aXCdr13gSD34uFJywo6hTbgnzlG7W5G//kFR9F6+t9TPPHpPZlPli7nfa8HCkw/lgPhoNiZUIDpeLJTMlbs5KIQvTGlxVYoyhLEpms7kgE8YXobYjwqj2jPkZqJXXG/nXG/muwzYitGAamWsFGStJiLKAHyeJt+GS6xTuDVG4WYWtnKfBi4/j+vo6RVEeMFq1Vt5zmMsmUYyOYx9SO61L/D2XpQK/VUWNjkVa7KYba772RRd5+g07rK9dSh4Jie0975E/B2PRt73t0rBVlAMe/PwWH/vEGu+/fcC587ZlrCaprJ0oraVo84LcStGuKbQR1I97QiANqUAaCduOLkJPEUWK8C3a2XaG3ULMDhGJ8ExWgcUjiBB0xPMpJNEolA1uIqqFTXVQkPEJRhxUjF+yNyEUdWM5+UEr/+HCS5F/bnFqL8nWdqqu/bcDi+QHhnx03aC1HtqUxHzXoTWetfq4h8+wduwqrnveOs//pu/hJ/uP8Ge//AbeOn8p/9fP/xDffsspcgVlWfD7//Rhn2Clc3XOEXeU7oANr7w7FW56eYEitqvRjQ9Wvop5QvLJm+HEd5zjkTMnmC8LHjt3nsfOnmW5XAhOrBTLxcK7A8yo65ok0ijTsD4eUJYlhw+tkyUJy9mE6V7KuJcyHK1R9TO0MySxRsfiiK1ahpvMQ44cOcrOzkWccxw9dpThcMRyWTBdLHBOFqSdEzWUxaJYeb8a5xRlVXPuwgX6oxEqiv1Cr+xUaaXbwmS2WNBUIsKsdYRR0n2VTSM3a+PZTe0MS+ZCSkt1b4DGriypB9YZkkzjKBaLIGOJUmF7NnXDZDKhPxiQJglpkrQzgMAwrOtaCollweWXXSZzvPlc2KJRxPq6KOXv7+3S6/fo9XIirVks5mRZwmDQ48SJ4+hI4KtweHWU+pmM7O2oSHuIQxwijDWyM2clWEZaDBuzLPOzqRXykhP7E+tgvpAF8aquWRQlWkdUTcP+dMrm5hZ5lstSvFJUHrqxWCbTiWg1LufUdSXXvipw1qD1EJzIapXLgtR/ju16jKK9ZkrJ0ni4P0VZw3otT+URAt99eihW2KJgGkdj6BSDoP0c1Ep175QklTzNGA2HLDzLV5hzst7SNAbTNCyXc6Z7e2yubzDIc/IoIYsT6roSU1Ys/WFfHOp9p1kWBQpFVVaURUFVVTQ2dHJdwApVd+SZpEpJskjimNo14Fzr0CD6pD5QOddCwiFwBVPloBfYCv16RVLrr2lQ6gkiDoFe7jyJrWmkmyfrDFZDIHQe1louF5imIe/1eM5XNrz0xfvc+LQ91tcvpfs/UWL7UozIouhx76c2+ac7B/zBn/faSxWpktjD0cF4dLlctN8X+STRvcbHQdtt6d11O+H6qPhgwI+juE0SYVcNQucm0GUoruq6aRNRmHc7haAZ7flDCmhPbVNKEynp5I2VWBFHvvhSsaDKBJ9N1xaAuFDQ0uaHIPwuP6grpFpoNnytQJSXtoddOW+tJQrdr3N8dDjk368+9Gd/luhNb+LffffXMJlMGI9v4+ZnnIRbXsn3PO8P+b9f+9O84YdfxQuu2eSVr/hmTp9+gJ298+09HcMqi2ZFHTy8LEXbfmsd4BctC7tew/DixcOXkk+Aw+VpTj+0xf0Pfp7t3T3Kum7V9ZtaRFsVkCZi85NozYkTxzh65DB1VRJHsu1/7MgRRoMha4MhSRSxNhyyubnGufMXZYYe4EIHgYq78MzKKInJez1QYpZq/D6StbBcFiyrSux2orjdJ8kGGRGaxjp2dvdFMskPlpVW9Ht9tBYx6LIoPFYuEFHWH5B5dZV8Ofc0eAl+xvkhsoplbyVJROnFNFRN0ybD4OuXpglawWw2Zcu7gItunQhLR1FEnCYM+n1m8zl1VbWHMY4jn2CE5r5cLOSmcIL3m6ZmbW3MyZMn2N3d5fy5c2xubXDk8BZFsWQ2m7K+MRZWl3XMZ3POn9umqRrW1jYYjIaeLOF1DLUK95MQOSq5cVUa9BzTFsIJgshVU9E0IkwtppYxpizZ2d0FFIPRiJOXXU7e60uHamZYK11BXVXSBSlZKrZYjJOqdF7MqYuSQS9HA4c2NknTzMMXtgs9HTLv/0YduBWVn2G1NzldMEMplBUJpjiOpTP1yaZTpQ8wjrBvlfbFmIJBv8fRw4fJ8ozGGBaLBXu7iD1UFNHzZyOJItI4xiqNshbbiHGniyTY6bhjQoekXJWVJyw4n6BoO4b2vfl3GmDjwJbGz0itMa1Hl440uG5eZpyX2/JjDolNul3RCeW9I6xhSMdeljJasNYSJSK9VZYlgXVifGywNsB1AaKTwvO258W87CUTbnz6o0+Y2JZL+fWxj8Fv/Mb/IrGVfe69b5OP3jXgD/+7kGlwoIMAsnM4L68lxA2Jj43X7dQ6iNp3otJtd7N6klY6obbYtcFmJgR6n9xWRgBBOrClrawkGoUo2zS+MI7jBEXHUm5Nr1fOebj3QnelCDM4//50JImuXSvorpVbPTgr94OgJCG52+79rjZH3dt/3MkLhab/k3+NcRSzpzWfueEqnnrfg+yfPMInz3yeD/7I9/HwZVfwhp99E+P+Ph940y/ynpt/jXv++pk89Edv4Sdu/l2uf/3r+Ynv/1p+6D/+b/zcf/kxgtZpHHTSAIxZwYwJytSuXT4Mh1eqWkPjt+a3z60/IflkvPdZPnqnZbZc0vglYqn6fCWRyML2kUNbrI2GnDh2lENba2Ab0jjm6OEjzGYzjh09ThqnxFFM1VTovuLw1hYXL+5S1CU0QvjIsh4K5UkGMXGSECcRa2tr7O5PmC8K6kYCTpKmjOON1hCybgTms14Ts5fmGOuYPfSwBFIr5AilaIWe6ybc1MJWyoGd3T2yRYr22nK9NG8958KiZRwpVBSTZjlRllI7y6IscMaiHT64SQc3Gg4Y9Pr0enmLlwcYoq6FZdXLc0xg5sWRBDsjyWNrc1M86RBIxTnLeDRqK8yLF7fJsowjRw4zn8+42FSkaUKvl1HVJUmSk2eZmGU6xWy2YD6fUZal15P01aBXbgiHtjYNcdOIkHIkHmpRLL+L+oQiSTLi2DJfiNff7t4eTWM5dPiIwJxas1yK1Jn2CTuKTL7yQQAAIABJREFUY3o9IdgUxYL5ci7dijOgoWkqRuMh6cY6WZLR6+X08h5ZmvmKmDagBDjSWq9Yv9rqrNyYBxU8QrVtvY+gVPqrHVwX6R5fvQakxJGlCWm2xmA4EGLOYkGsZM9HRxHr4zHjQZ8siYmV8s5osouZJimVrVnM5+gk7lY6qD3MKLtTJo7ljPhdttVRVyfAbDEYqqqSOZ4vGOWxFmeRubX/zuCdKIWYnwGF6+hs26m0vwJ6oWXFo/FwqE5khjQJItlehSYsams/X7rpmTUv+ZqpQJHrl87YQBa03/pW+K3fkkXtL+XFVpQDPvmpTe742JB3/2WvTfwKQzBvJYqkuPGBXrpZORQd+U7WXKztrkvHKFVP8Ll7lqU/Goa6TVC+VcLauiWfKLTM5pTMqoI3Y+h8gxtM+ByNEcZ6K+xOhxoJhB4JQmUdoimpPFoh7jJqJaZIzF85KOE1Pu7chK7UWtPeG3hkJMwTVxOd8++zTXAHxh1y8bQS4XVjLb/15Mvg6lN8Ic9aNvp/+5k3cuRwxD+/4d/zr+98Ke/7k+/kyfGCp/7gW3jev/oHfucNv8LPve86fvdVX8lVVz6Fz3/xfpyBuMXHXWcu2VUlodqTgB2+okh7Q1W5+c+fG8NXXHqoemfPs7Z2Ocb1wM9gtNatKzXOcdWTn8RTr72GSFk2xyNSDf08YdiTQzhIUxIUTVESZZo8yZktp2jf6UxmC1CGSCfedy0hiqUDGg5HWCfSXTs7OywWUjVGUUyaZFiEmbc/2ZfOohSZHK01czVvD10SKnUr1e32xYug5NAlqcwnIh3Ry/pkaeb34xTO1l7dX6i9iQ6XV9zK+/0+vdEIGyny5QLjF60xlliJ3BY+kdjG0PN7d/PprCUFQE2WZWxtbvDIo49ijchy1XVNXdVkSeqXr2XmFscx0+mEtfGIwaBP3dRY05AkGacuv4y9/V2WxYLId9GT6UTEhdFEUcrGxjqL+ZL5bIHFkWUpOkrbuYz2gsLGE3FkmTsYqEYeBbCIB5RpNR1HozGD4Yiqlq62MYbZfM7+dEpl/MqB0gyHw9aI02GpbcNkZ0JlKqJY47DkWY9h3idGc3jrMKPhqI25odBw1pNk/FKssxYdCbUdFzQcVNtluBDFFG3HY1Y6t7IoWkJBWG5tV1ZUCJIWhRc3Dt2rFgPcXpZKQtNip9Tv9USizgcNHUW4JOHY0aNorTl38TxNXYvTeCz0cGtE8DvSmnw0kv1I76CxOn4I/9exY0WhpfHM04PBzLYSUfIzbItMrESwgGX52NFJeYXrIQLZIqWHEqZynCTs7O223UuYU9385RUve8k+T7/+4hMmtkcegU9/Wjq2l71MnLRf97ovPWP75KcOccfHhvzR+3P5zJsGXOU/C42t/UzRs1UjrQUZ8Ptm2u/Ui2RW52K+GqxDVG9hPsI5gTD/CmuB1hpMU8vj/UJ8C/k5WacqTYkzToQOfIGndWeMnGc5Ku9R1zVVVbUC5koLka8xBuWkIWll+XyRLLud0jnrSLdJU4ulSNuHd++hQzSUVq3I8uOZsKuzPxWSrP+ZAbRsi3SC0HSXFEG6UlfVfD5JxPPSNy03nrqaY0eH3P/OH+U177yOd3zoB3kKE/7gd3+XwXDAC297Mf/57e/m9ANLGuD+Bz7rE7Z452Bt0NkT48ZId4u71lm/7xMqdf/hevafcnD2sRG88tIDxn3w7Jsy/vmOMVdeeSVZlrK7u0tZFJw6dTkb6+tkacqgl5HGmkGegjMM8lwuknX08x6N30Wbz+fUtmFvsseFCxdYLpfCTlOG/mAkF8Q5aBxGSRJu6prJdM8PuQ3TyZTZQham836PXpYxPnmSPO+RJELwSL1DdFVVLAthBVa1KMkbYzxt2g+GnXRNoKiKWkxdjcH1UuJIedfuiDzvecucgrJpqOoGVRS4KMJFAttEXtUki2Mv/ByTxim2MczLObYx9Pt9hsMhzom9TyCaxHHMeCTuAgE2cs4xmU7RkShZrG2siQSUUljTUJSFBNMsZXdvl52L25y87ATOWabTCcPhkK3NLRaLBZPpjPl8xubmFkeOHMIcckz2Jyz89Qnuy6asSRJQSmOdkpUAIzOsMJeQmSytqK/WGqcExkVBUZbgHGmSiCt4UdLUhryXywyqaSgr8e2rTSMKH1aqY5ktiedbFsUMhwN6WSb0+DAbWek62g7EOWJfzQYYqRukh7sVqUbbHWZ5lF1Zsg2u6QJNqoMBD4czhiTtOqYkTYi0QLlpkpDoCGOF0NTPM7kH/WIvCvq9nEOHD5HkKdPFXOaTxpux4qXuPFztqgrlu2DrbGesSReMg9Sa8RJpOsjZ0VXndmVhOECQxlq0n7ettIceEus6nJAQ4iSmn/e93JaYHld1zWAwxFjLrTcrXvbihqdfv/2Eie2ee+Av/xK++Zvh9Gm4/354wQvg1KlLF7SLcsC9921yx91j/uiv+j75WsJaSmCwap/kJnsTsI7haESSJjROoFtJ7h20GKJ2yOkHCBr+msrHvLrUTVsE+Msv5JqVPVPnuocrLaLeOMiznCSWEUX7eTjamXuAIBO/ShP2Shtv1KyVamfQHSyB7+p1K6kXVpRcWBlbeVMByXMuLG1HbdJq37dWaOu7stWk5UAdUL9oLxAg50q5oG0JyimMatqOdKtqeNH+hGee3+G6ug8o6vrJvP6PX8vXHIJ3/eF7sH5W+xd/8R5OnLicwWjMPZ/+CEmU+GK2IY7iyHt8Qas35aSCE0wflIrbzB1oocrrXIYO8NzezRz9+o9eQj655s8dp79wmMObYxSWPFpna2uTrc0t0Znc32eUi/dXkmhs0z1nEiViClrV1I1Qz50nBBzQT/TGmkopgWuslWCjvd5hnlPXM+pSCAnHjx7l6LGj5P0eZVmyLAviOBbPs6pkNBqI5UndUFQlVV15rbxO+UHYTaKlWBaFiAhHGU0tM5PZbJ8k9oPjSKDTfn9AkmY42zBbzJnN55SmgUgLay2KiHuaKM3oZTl5mhGhpEswlgrZh8mzXFRVdNQuuzprW43BsqragCOL1BNgRJomFGVBL8/Iezla99pl76quKMuCL37xi/R6OYcPH2YwGPDAgw+wWCzY2NjkxPETzGYzZvMpWmnWNsassUZRVN4aR9RGqtqgtaM2onIfxHStEwWKSGuxXELU4bM0oTZGTGzLEmsb8J1snmXs7O0RRYYsSyg9OWVZSIEjTDWZ+VlnhKWoNHmWszkaMx4ORX2+rSxDoJag73yC62Yhqlvl6OJai2oI2zgQLDooM+gNKl+dS8LzCh1hL9LKzwwdnrOWppJgpaKIREeMR0M/x/LsOR8UrOoo5P1+DxVrsn4uZqtl6an+HobyHVW9IjlmTWCPOrnPvXJNWPkIRJAojlqmsfOFbgjwLX1ipQNcnRkp558z/Az/ZY2BSHwb+72+dLwLxdOuW/CiWyuedv0F1tcuVR4JOpHveAfceKPQ/g8dEqeTx8ORRTngk/dt8s93DXjX+3ry/vwenfOqSgGSkyJL5Pg0itFggEaRZZnAeqHrcT5fK58YtD7wM53v0rqGVrVz3NDZtDMof+2dL46089fMd4Kyr+td4xO5j5VfAwhwv0LOlggRmJZFG1C3kGSMMUREntELq1lJEdi1hkR1hVqQEOjmyR37OAqefDp0911lo7SS3dJQOOggLN3dOwfBW9cm2nBxg/UaFmiFYhQ37U/5jr/1ZqWfehAe3eP67/4xrgfe8mv/J1VZMOgP5MwZx4MP3s/9/3I/2xe3SeJUilesdHJKaxlSrh7m9sOQC2hXLygy3FSR3663cHH7EEe/mkvIJ0/JpvyNM2jXkCWa8fqAy44fZjTa5IqrrsPUhjSNOfPwv7C7c4aTVzyV8dphlFJUywVxkrNcLvjsJz5Kv9fnSdc9E6c0jzxymg996H286Nm3cfmpJ9E0DR+/+y4W8yXXXPtUrrr6y9jf2+GOO/+e4doa11/3NJ581VMpi5JP3HMXZb0UNwMT4WxCVdcy09KKUydPMeiPOLd9lsfOP4bSYGtD4bUxszSTRON14rIkETcCp9k4dJgsTTh79lHmswlZlpGmqcg6RTH9NGW5nOGKhXjb1TWRkiVHkboxfsEUX5HHxL2BKIkLroxpOkt76ZA61laciA7kohDHhTzPKYol2zsXWRYLtjY3MFaYfFoLsSFJEoaDPldfdRXb2xdomobpZMpiviSORLtwsr/PfDYjTmIG3v3aOsjzHjpO+MLph4jjlKqqWfrZYJZmcvi9954jagfjcaRxRlqiJBZfv7rF9b0ppjE4Y9hcX6NqDIv5nNqIRl/tOw+Zh9FCMs7K7DONE/q9vswTo6BpZ1aC9Ard2QeJdmjSVuv+3wN6QQe7tDp8/g4Oc6oWjlErwT84InvEpPFrEeBomto7GltfOEbolVkheHajQmZjVv4crH1qX3TJPCP2Qc62szOUXiEFddYnbeBRXeBSSkgIOgo9rzzQ+E4uvF9LSHAB9QkBMTxGWH0hOVbeYSJJplz31IIXPPci1z3lEdbWLlUeeeQRURwJ7tmvfjX81V89sZxWSGx33DXk3e/rt8lIax8/VxKydV7eK3w2YRTjO7hYi6Bv1VQto1QFZ/bQafj7r21caUNmF9MDbCunQvKC/75QYAW2aGBsah3cz+XzjnWERfl1JSsSeHSvIY4jjPEI3AraEDq7sEsXR1ELy4dXGXQljbWoRtHpDHYFjG/BwAt+6KiTU7P+ejqcuAm4x8/g1IGCcvVLrfykVaQbJ0JtFum4laf+/9mwx3etj8j3pvLgb/om+IEf4P+4507Uycs4depJnDp1Bf3egC3vDbm+vk6aZpw7d5bf/M3f4GN330G86vKrlE/WqvuztV6bz0tmWdMxeCKtsVqC6/aFLbjm0oN4vNpjfTTk+muuQjmxnomU47kv+kZi764McOKKa7l4/mGOnnjypU8CbB4+Tj4YsrYup/36G5/FDc94NidPdgrR1z31Bh548AGe//xb2787dcWVrK9vcOzYifbvbrrpFv7hHz7IR/75b3HO0e/l9Ho5z7npeTzvlhdy+PCR9rEXts/z17e/nw9/9G/ppSmVksQQa00caXEHSFJsYrF+eN00DRsbG6yvjfyh7gJfWJZUWpPGkawBZMKwi7UmT8R12nk7F6d8skgzDyV3AtpBjkorUewIlbe1hl5Pur2qrlgWjrIqqOuSpqkYDAbkadp2StKhVkz2Ff1+n5MntvjiQw+xs7PDfL5gfX2NLE85d+4saZowHPXJexmDwYiibJgvSw4dOsyjj57l7PkLVFXFaDxi61CKca5lsGY6lRvGipKNAqj83A5h2QItg61patElrWtxBp/NWJYlOo6JU1H2UFGEq5145jlxe0jjlF6ek6VJq7ihlfJO9StVplbg5Fwr16a2NgCGW1N5Oa2wQiAxQHlCRoD9/M2+kuS6H6RaKEihRLWmEbgoWpmZKD/7CpWsIBYdBVz7gibRmoiYOo5JiqVPNMLulTlHLd1SC5n61R/dwW7i4O3a7kDp4D6iWwmytoNxXXLUWoSnDULu0l4d34UKvR1E+SI50nzNrQue8+xdnvGMf2FjfXbJvb2zA5/5jCxjv+UtcMMNX9o9WxKbzNj+5C967ZmPNN2Slw4+d2HOFcxXA3QsjFwXrHesERgOLwCwQqTQKwQJpcC6rggCDgTrAx2L7/LaAqBNhiL4Tpjb6tifL4EQ5VhK8lORIng1tNC5H1NYn6i0X2UBWrgyFGvWC5goDnagkR8/6XY3r9txa1cOwuv3DVe7RrLy3gX6Du/cdbCsXOSV0x8eHpKhv09CEdh+Mv45PVPZWMt9J4/wrJDk7rgD7riD/7C7Q299w1/ngr1zu0wnF3h4Z5s7HzvP+Uct133bt/J93/cD3P3xu9AyXBWF/nb42VowhGrHtgyc1dZdbiD5WRfOr8GVlx7K0elHUM6yv3uRyDX00pgjR04Sx4b73/6tcnhe8nY+rxOOnriSye2v54RSqBOv5/bdT/P2l5xAveTt7B8/xdr4vPxZfStvv7/g5MmT/vHy5xMnL+P5z38Oj77nP3LixOu5fWJ5ylOu59gRxZ2/8hr/vK/hrfdc5IUvehknjl9GpKTyGA+HvPxlL2L3nt/jNSfkUJ94zVv5Qr3Ot7zy29gab9LPUvpZShoYWI0QUaJIk2VitxJEent5j+FoxKAvXU+apAIKWCc7LR5mRMn1beoarRRpHIstjxHdugC/mlqUKKqqoq6EiZXECf1eTwxhne32sfxsJfHD/f5gQL/fR0eaZbFkd3eXvckey6LwzM+6nT/OZjN2dnYZDodcfvkp1sZrKKXp5T2uuOIK+oM+s9mU8+fP8tDDDzGdTgHFdDpDqYhjx45z6tQVZHmPZVFQVrWoUqhwoPFzTU2WJuS9nEG/R5YmMk9LYrmWieiV9vNcvsez0bIs82SfqL17rBV9xaqU65ImCaPhiNFwJPNkBCoy3lYq3HnhTKsA3flC9kCVSUhiXtNyBb4LBJKwv7T6q401K7+H17m/v89kf5+6LOU5/HUJyjlm5Zf192cbdCNNlmetQ8WgPyDPc/H/8zDoKnOt/VKS7PAzpo7o4ANxSHCr70F1YS38rr3Yr/FdcYB4Ja51y8tf/7IFb/iZC/zZH9zHT/74/bzw1gsHEtwjj8jvr3wlbG3Bn3kE6E1vulRWqyiHfOzjT+Ktv/l0Xvaqp/Fj//tR/uR9/fY9aa39/p7y7hOVaEl6nkH7IfjuLkhiNdZQmYbKGErTUFlhjJuQBH1AViEgP+5cuJX/9keqDfThV1vq+Hla+HMgXgRnikhH3tVEIOpA1ulk0yQVWOv8PdvtZOqVwsSGRXLVzZaBldch51lMWrt35dq55SrKsfL+VPt/q3/RPnFIVK36k12RKXMHvytczwCvrp7XUGyFM3rn5pgDX7/zO+TNp/m1H/oevvPlz2Kke2wcP8Gpa2/kWV/1b/jZt7+H9/zOG3jL7Q9z9NgxtjYPE8d+Ya+sShHRzcS2RKpPsflIMum4ZH9E9jwAsign1TlZVDO9kLed3N63wGM5XPda4Ap4xt8bds9HTOMMpRwqtwdf+Af+in984Nu55poZH/vrD9CKtkRX8txXPRd+6gEemVmu4TE+98kzwD/yrn88zXddcyVnTz/AmeNXc+WxFJhw/3t+idd+01s5c/wn/JMU3P///mee/ear+dB+zU3/8mu84hW/xo2f/QVe9MKX8t//7PeZzeY884abSIt7+e3XvJ34109jXgnv/b6X88pffSqffeNtvPj5X82dd/49s9kUax2RFtHisqxZThY4B/1Bn7pa4CKNimOcEwgry0RDczabCZEnTllbX2c2n7G7s9vOFHtZigAQlixPvGhpQ1UvREJKuHTESUQcQaI989IYRmnqVT9EQq2pZa9vkOcMxiPKPGWxXFBbSYQGmC3mFEVBHMVkaUqeppjGUVWNGH2ORhy/7DLquma+WFCUJcO1w/QHA9krjBOWy4rt89vs7s8oiorlckkSxxw/dpTY7xGZ+VJIKE4RpSm9Xo6phfavIzFsjdOUpizR2jEYDonKCh0nOKVR6ZLSWgqfpBzQH4hH3mS6R21LVGyJE5gu9riwD4ePrnFieAilNEVRUFelwCgNntEY+9cn8zkJOA1gvfaeRWnZlzLGyJzTAcr7cqFwOiZyIkAg8x2kEPbEjLKWheo4TbDOMV+IhqcCkiRiUVqcalhfH6CUYzqbsFgsWqd6EKNerb1noZO9nwRNZBWuqBmpGJ3kVH7OVjUNdVVRLRcoDHGMvA/EvcB4BqiKFUSRECusBRUBBqyBxpCqiDCLlx05QSqshVjJUL9uGnRceXFuzTe+fMlNXzHh+uvOkWdTHv+1XMJv/3Y3Y3vb2ySpvfe9lzyUohxy331HuOPuMX/+V7Ky0zQNtmmwNrACVxKy86xOa8AJ81YRltALIhWRJykqSrCmRnn/x0RHmABLBzaJVoigolvtU+QxWgqmlnTkOCCIjQ69l8ymrOcwOC//FykRrI+TRMYTTUNT16ySlsAJpKgC5QcP5a2+BknaRnnSoPKd8yo06v/cQefhjXihA38vhSTq0MLS9O9FErFPRhoSHUE4EwrKqvSSbv6JlYJ2DrjyFVAN3+mLy45tk5/WQnbSeM9GU7WF+nvHQ757fYRSik896TL2Z/u8cDzA3XUn5ct+ij/7qatYG29xYnODjaPr5Krh/F/8KM/4/Tt5+FufxAtf9NXElWfmdWrV4bM+iKfiHv/KAzQh1VQcxezvfgVr7m7O3w+/8mZ4m9eCO3pin0e/uAAFo9Gg3esB4PhzuPVJj/K5R2Zw9Tan7ym59dav4O8+B5By7MqrOX7mAU6fLZg88kHeeQbgDJ/83GPMOMQjn/s8x7/z+3nWuOL+t38v137PBV796lvhb8IPmPHI5z4PT/taLhvGDL/sRm7ix/jrj/0wb7ztGg4dOsZ89qAcgPFtvPGxT/rv22b9UMaZe05z1sLa2obH0WPAtNqJTWMIAEZRFDiEAqyUeMwZK4PgumlaNYHaW9BoLdZCVVVTliW9LCeNYnTi53w6ks/GX98godQ0okXnouB95lUMlCZJE0xpwWtBGmO80WcNStibgeoevPK03CFibWO927dWFEVBmqXesVhmFvP5Aq0jev0+sVIts6/f71OWlVdGlxUGlYhotkK1tjwiW3WQwYUPJIG1apUicSLvtVwWVHUlSReYzmZSgVcVxor8lNwocnazXIb2e3v77O7tcWzrEL3xmHKxoFgs259VmwZXW+IoJk5ksF+WVTuDsM4RRxFFWbJYLn0HJzeCzKi8/U6EBB2lW2JCmG/Fvlo2xoq102Ihyj7BV88HBxEnkPc6n8/8axD4TEcxaZqRZb1WGFmo7CF+KJIkxgGld0mv/PqI8f6FB+aDKx1e16F0ndiBwOgfJ29b+ZgQKm4Jmv/qxfs8+1lTnnbDNnl2EIpc9WK78074gz+QOdsqFHnNyohjb2+Te+/b4gO3r3PnJ1KCH18IF+2OonN+ly1AYJcGJ+1fY5ImUiB67oD10Lh/wg5eDSK9l0To//XXE4TGA18HkYFu2T6oJj0eHtcePnbgO85uvnngCUGM+vxzCDIRukMpulodUH/dutWvg0/UzvMuec0BdlQHziVKdghZgTv///jqXm7HXP+Fr7ye/zEaySrXP3yAL/+Ob+QFr7qKd3Etz735GZx9+CE+cc8/ikSd1nz1TV/N1/+7D3Dv9jdzy3OeR7y3t8d4LMK3op7gQ7ZTPuF5xlbAXNtHdF9hnrC3e5K1jbu55hpZzHzb24D74UR+no8sn4Qxje8SV7/7mXzdKx7ll//6Xn7istO865Mv4Ot+8FGf5DTDy67maXyAzz1y0Xdt/4E3/+CjvO4tH+Rj/9Hw1+98jKf9wgmGANGN/PId385L7/tx3tEmuSGXXftkeOfHue/Mt3Pi7P/gzjOPkZ7exnKIr7rlNp5y3TO8xmL4qjhz+1v5+TfdzfEfu5JjGi5WFVGU0OvFlGVJ0RSieG48dGstVVWBVmRRCtAugYuhoehb4hyT6ez/Y+zN43c96/rO93Xd6/P8nt9y1uSEk5CwJJgQQJawCAKpBisjbrVaByhCbRmpdjojLhWn6lBE0LYzxb6sr7Gl2LFTUVraWgUV04pRCEFIAoQcEgxZTpKTc37r89zrdV3zx/d73ff9OydpfV6vnJzzW57lXr7rZ2FKuo/DCK8/kycyY7eJmLQOI7cQtS8VIai7UpHmycadigZc5yUoNXXDqqkwFmbZXKtGS5ak0i2qaW3jREWlcGLR0zvP3Avsu5zNWFusYazId1VVxcFyxc7OHucvbAvCsuvI8pSyLPDB4ZzRvY0dLEKKPCPz44UUR+NploEVlRmvASxJEvWUg7IsSVI59nRB3rNKHeVZRggymjJkdG3PuSeeIDGG/Z09Lj95kiMbmxTFTAqOtqVrWtq+pelq+v1eOJyJVPfOOaq6GuyAOud1D+Il2A9AAUHO5qmIGjhvhlFTCAHnRcy863tRh1HZpXH3JaPDvhMFm2pVsVpVQ6XsnFSzZTljfR1B2em1EiN/kiRkmUit1Z34CrpeVHacKs0P4yDGKlvuapXkMgy8qRAEzXfIODkoqhrZCX7PG1a89KYlNz73HGWxPBSknsxk9Hu+B97+dhFBjrqR8bGze4w77z7Kx/9wizvunA3v1VqPmL4Ob0G5h1Y1FnVdYoeINVxTggi3wxg6zRMRn+56XOcGusc4jjOHE8df8nHRhkp3f4ffC5O1TyyUIgF/GF+awy8eC4yY0ON5GSeE4/uNSFo5NqnseGMHhh4nFOHqR47jtIjRTDsZHU696iAuFNNUCPxJmg5JTtZbTLwX+Usdy0tKk+nni0VZkM/36SKniN1ygIfu/Apf9+q/At/323zyjTfyyssu5+zZR+j7jmc969mYtTOcSB/l8e2OG3JIt7e3SdOUrSNbYMYPJ8AsK0vnCTIovkMz+YsxgkbavXAZbAG/Ao9dN37Yyz/4AFn2CvK8EB5XPx1XrnH1s66FH/kI/8+Rh7nrTW/j/zz5oeG79lmv4HtveQ//7r7b+K+/9UlOvelf8703/RH/+OxXuO/2y/nc2Vfyva+8GkvJtX/zp7iWmnvvnh69kmv/+s/x21/+e3z36Rmnvv/NvPYUROONa55xLdccOvyeg3v+LT/xxp/h1lPv4Ld/5JV055/gjs98ijQpSfIEQkLXevo+kCTC1A+Ie3rbdWLHU+Ts7O5Id6cXalVV+ODZPdgDZGxWZDmb6+uiQhJE0SJTz7pYdadpStc2zGcz5rMZbdPIBaDQ77X5GlmWY3XhbpOEoi/Fvsb1opHYNLpHkfOVZikmCwQrxOq2b+k7cRZGA0DvHH3fCTdvfV24fqVa3AAXtneVeOrZYVecidOEWVmQJomOTAVJiXam7L75AAAgAElEQVRzbdtSloVePXKBOOcoioLEe1xdD1d/Yq2gQ/f2abUTLctCHdiVQJxa+r6lbmu6rqXpGpLEUjc9X33gIR5//AkeffwJLjt5khPHjrGYr5HlJWVesrYhu4u+62WkqdSE/VXN3v4+y9Vj1HVDQJNskpClOXkuiNN4frI0IxzE7tgOk4rYJSRJSlmWpFkmDhFxrKQP56IDekJRzPR68RB6VVZx2qG1AnQCCMmw/xVyvRkQllmeUYQC39bEKZyAolKMVshy/BNNFiKbRZDnK4qClXJJI1Xiu95QcdNLljz3uY9f0rHByGObJranMhmNie33P3GUz95VCsjCGLIIMvaCsBs4i8NxFCTwtNqWYtGNbgmx21DKRfCetpeddmrlPASlU+iAUz4nIy1k3N/95R6Huiz07jEXOajFFsWMu8vgZVqQJCNVZOClTcQ2BhUS/cxjEpSpkRQmCWmakabpsBfDB6FR6Y4u7i8H+sv45sbPQkTWR4R3GEqN+DpFIfzN1Wo15IYhA2kHPRyS4XsXHbTJPpDJjxr9fIm6S6SpgHBes6x47eOPcMMDD1M8/xXwE2/kJ1/7/bz7n/5nPvAjr+Omm16Goefga5/l3/3j9/CB53wrf3S64LaPfpI0y4R7VNeNVEjWDpyf0ZAyHLrYYhWkx3yomva2T8gXfwpOTt787AsPsI8Y+y0W6xc1tglHX/pa3sRP8jsfa7jxTU/j0KrRHufqF2zx8b/9fXycF/FjP/71XPnihDed+iAf/GcP89VTr+bHL8/Z39/jj/7gP/OG77yoVARYPIfv+oWPEX4B2PsEP/6cL3D66uPYvU/w48/5K7zvLHDLr/Hl330LV9z767zj5rfwId7Kr33iPXzX03J+7/c+xYULu6KmkkDfBQgWazOMUWd1wHhZ/FrVn4wySbGyjxfRflcN0l1ZklJkOWWWj/YvRoSjZUxVkOfSqRhBhJPnqcLERfszy8WnLQQIXYe1CXkuC+uk7zhmjxEIbO9sU60qynmJ955VVQlyViu/JE3pnKM+2McAeZZTloV0Il3HcrmSjkuDwHxtoeCWhLW1mbhW946qXpFnmUiBIWNQUVlwNG2iCF3hlqVJonN4NwoNt50ad3Z0XUvbiEdXWZYc2dgkEEQdhkCWZ6xUuLf3HalNJTEQKPISZxK295cs64d45NFzg0RZWRRsbW4xm5VkKnC9XFXUdUPdOxoHjYNWSa7OpAQjAaJrWjaLcvD5qjrhMWZZRpEXgoLU8271nAYkadssG66Ftm2Fg1mIOPasnFNqkhvMio10a3kuyTVNUgG66Ig54GV/ZwxrCJ+u7VtWdcC7oKuEjKT3atESlfADqRVOHLqTnBVzjm4dlZ1p3/PKb36Il7x4lxtueOwpR5Ef/CD8w38I99//33fP3tk9xp13bfGxTxzhM58viYhUgygqmcgLNNIxCDhE0MgDad+P/opjsNfOyUDkFkY1U+msDGlqydNMurm+FwKy97Rdj/OevCwGcNShEe3/6KE7pmFXFpPY8AxjdxKfzxqZzmRpSlM3EjcE9iqef8hI0em+LOgY0Qz7wXHHJqIEwtsEoXl1OsolCFWh6XuCG70ZI8BojOcxx01STjic6Kwm5mjWGou+IdliJrs89F2OwBXzJAfUxM+m/xpXZCMARRK5KHLduLfkhX/+Rfnxf/AP4K/9NV7/vl9m+53v4KUn3shlr7mFF3IXH771LM98w0/zW//6b3N1t8vP/Pv/j7QsS9q2oW0bsjwb5V8YW+bpAQhhVKoYmPRyHjh39nI4CrwEuH3yiW6Fa99xga/dV8r+wF/0idefxnU3PsL7Pv5Kfu1fXIP95PSbOm7kDjh1C6978VHYeB6ve9MVvO99t8Etb+P0wnL+gce5/8yXuPTh2fvEu3jOG/f4wO2/yC2Pfp5Pcws//eKjuoML/MLwo/fwL//eT/Khs6/n/Z/5Jd76HEm3N9/8zTx69iwPPfSgeNj1boB3R2sVmxhSIzu0rMgnF0AkpM9wXoR4kzSVeXliVUZIaAHri/UBmVTkBYvFgsViDQtUqxVt25FnYjYZO+6mb9ne3mY2WxMz0jh71/Y/TVPW0jUZl/a9WrvIzU6ATGH73nt6Lwr4InsUVMy6p2k7VlUtEPUkGZBsdnuHspyRJgltI/Y+eSaL5FlRYFErD/X+8kE4fr3rKXLhebkgaMi6bSEENTaVHWLbNJIQ1Q9rQFtqUAgql1SokLU1BlOFASQSAvS97ECXVU1iVsznM4osw+4fcO7Ctn52Wd7XTUOWiXdf04jCTe96jLH4ttEuzZBnqez0NKAlaUaSQp5lFEU5oB27tqWuaqLbu0FH2+h+ybvhfkqMJVUdSq8BKs6yEx2j2klBIMFHR1LWkiUWmwmQpO06qqahdyKxIcfBI0tE1Yf04q5tvEDWM4Whv/oVLTdc/yhXXHEbRX7YaLSq4I//GF71Kvgbf0P2aW95i6AjLx5DAuzsHOHOu4/xsT/c5E8/Y2nbjiwzpKlTBJ3V8DHuw2JhHYPglNvWK3gDpGCI0dOgstvSjALqEhIcPjhMMKSZTBa6tiNNsgF4Et1LNNtq0mAY4U287i/9gGYSzocwacb/T37QaLawNu7ODLOyHPiVrneiAOIBI13Y+D7kOeyQQCbJ2KgIdxDImnEamwOq8mOGXfGhEeXwxOPn02ZSk2YYP4b+XtRrbdp2KNytsXijYKbJJw7DH5e0cLEeISIy9RQf/hljBoK594E/ObLOIf7/m95E9Y/ezZv++e/zV//+57njiw+z9AX/yz99Hi+54TSL1LC7W/NP3vcB0sVije1tQcVFWGkkwXo/mvvFdltabQE5DAchMOxt93dfwfprbjuc5G6Hay6veOirlraTwHHoYRVFeVdESU4fJc965bdwCx/mrjd9Ey/esMBRXvy6Wzj1vke48XtfwbMsfPbxx2QndsnDsnHTm/nAm2RcyWt+kt++9Se4ecNyzz1fYHNji0Dg+PHj1J/8EO/6+Fngd3jni4/wTtAO761cf/0NPPjgAzr6UQRebO0JoDI5WfSbagUwkaYJeZ5hrAARfPBCflZTULyntaJ4UjcNru9IjYxlpFNw1G1LXTeURS5VkzouLDY2cb3jsUcfI69q5rM5qXYKKzUpXayvS5KdzTh27Bh5nlM3tTg8pyl5UUiV1rVCQQCMVvfOe7xKh/Wup+tFBzNJM+32E6xypWQ/JQCZJBGdQu8coXUaiLVq946mrslz0YkMOqaLEkqpypm1yK4w9D15InuAzFqB3evYKk1SfHDkmUhgub7E9S3o+fEuigXrWJQgAtMIxzNNpXp3XpJqAGzXw0rUQiLB3lpD54VcnSaWrE3J8lzkwkBVbRIRBFf+X13XI4HfThBner2IrFJUm08nEPBIGvdjFxAk5CQB2q4V8e0ILpjsYtIkZTabseU9SZpSNy2rumJPwSzCB5cnjUAgArz+ry558Yt2uf7rHqYoDktqVYLV4Xd/F977XnjNa6RjezJEJMDu3ik+f+cav/OxGZ+5a21Qywh0Az8rjmODatnaRKdGQ5QdR4AmCIk7GCN/j6jILB2pDMGPnpz6hzXCE3Od7Catih6HIPujNEtFJ1EWVzJFCKLIIy8cx4tmuM8vTnRDiNZAGDvH6SPutMYkYIYYWuTCiYUw7KYNsvoxSaL+kugOTWLZMEnV6cDhjswM8Ti+ixHgFEeRcqCiclWMX1OywaHkxrj/jE4UEaDmIuhFZkHEkxAVfuJThslnHw5ZmP47YkHisdai0ES+ZuAzZc7OqRNsnT0nT/CpTzH/pm/mn//sT/O2n/gpXnftS4FAf3CBc2fPcN/j5zl/9jG2dyE9duyY+HEtl5Qz2bfENygLaT/OV008qNpaDkPUeEIDeztPY/1lXPK40lwgL3J2d3d5/NFH6DrLtW/9TcJb9Qee6u+AvfatfGzyhZ3tbbZufg+PhPcMX7vvzBfAwHLZH3rehx56kNOnJ+NKfbRtw3/46G9SVxXeOd7+9r/PFRc95/TxZ0HUKYwe9CwTigDEpTwDqMAHsTtp24b5fM7a2hq7e7uDsojpU+qqoqkbmrbFO9EHnZUlJ09eJnqdXcf29g7VSsxNi6JgY32DPC9Fq7JI1eC1ppjNZdznPQnQtC3bOzuDjUleiIzXka0jot7f1Ozu7VJVFW3XSzeZZhQ2ESsXhWoPBbYVg9eASijqNeFcj3eBspyxWGzQNq12CT1Vp9ZBxH1BikE08lbVijSVxGuModdigF6ec1aW4AN1VbM6WLGm+6yu69ld7oE1zOYz2e0ZgTK3bQ3eiSeh7gwDGuicBIs8y8myTAO8aF46pxY9xqhgtyR62QmEwd/PBaej3ShR5mWUaBNNMvL1Xq1wEqs+YCZg0olTQEwumCE5GlUmid2z99GJ3Azjr9CDtxJYUuVPeSdIW+8DzlsSn5JlGUeOHGXzyBG6rmfvYJ/ZzjZ7+/sC+dfXfPnLzvHc5z7Gc6776pMmtil45JOfFIL2UymP7O1dyZfuPc0f33aSz30x5fyF8/jgmc+zAWxVljNmZUldye7UuUlHGuXLwgTGEReJYTqik+sxtdJ5ipebxyM7qxEpiRKp1bfOeTrTkScZ8zKla3tJsNH0Vl8OHztBDWsa6IcEN81xmjgGdKe/GOAT3+30EeH4kqh754akHRNVdP2On90NhVoMtZPnVN+5oevXeDwKEZhDU4E4ShSRmsiXdGOi1Lge0FFo/CQ6PozFR9d19J3TDtHqymZCJn+SpneY+MULeuh6zXBchh5Tc4zVjjf+zl1XnOBVMcnp4xVXPp0iq/nib/48P/O+X+XDE9fwxYtez3fccB3pfG3OyRMnOffEOSUl9wOh1IYwOSnS4scDIgffix+aMcNNvH3+KE8TB3La0xD+JyheDutHzgGBsizY3TnP7/z2b/DKm78FY2B/b4/ZfA3vPft7e5QzATi0Tc3tt93KTd/wWopCrDg+/5k/5YnHHuYbb3nD4FH2pbs/y7nHHiJLMz79p/+VG5//Ytqu4+zZR/jND/86N9zwfG5+7es4ffpK2rblaw8+wMc+/l/Y2d2TbsDDH936B7z85a+iKBRlOUnsTdNw++2fIpoZRngrBDVUlFFTXuTS8bRiz5Flsi8qS7GySZKUc+cep97bHWWgrMzoi6IcEmTXdVSrCrRyNYria9ue5VLkuLquoWkatbyR84aV+XyjY7bO9ewvD8jahkCgnMkxzLKM48dOSFfVyUit7VrKPIcsH8ZgXukNTqkSTdeRJKl2mSmJHRPtrFRh2VgYeaELxBoo+lcZA2kaxWHRPV6P9eNN7pxnXpacPH6MPMsVneo4cEtM8DS1KD50XTuoeEjClc44KJBDzpclzwsBzeiIVEAcMuIxBrF1URi+16Dhg4dEzm1ZCPk60iGMMSzmazL2tFYQZwrdjgRXr+8jgOxadRSXpqJjOu5VJEDHSUmC2AlFBOxoUirXYu6yoYMjjjzjt43QFVwriidplrG5vsm8nGOetuTp1zzOs579IFdffSd5/sihYPFUqMin2rHt71/DvWeu4dOfOc0X702pmlp1XjvyotCYYMQQWDmb/VD4iIZHMuwsdULkJmozca8UExfCP7PWKCI4ji0TbESCo6LpsZUJEFKPN+JQ7p08l9BODMEI/9EHT5rnpFlK20W1GDOYpcZEd/EOa5xkaTESpkloDOBDpaL3gFdakcHQhbHwiTD+iwd/IxqScaI2tEn6Rxylxa8Nx5FDVj3GxGmcHyTBhmAX36Ye7+lYcehSJxM8q2a5BAhDbjNcQj8bHpMKYviU8e+G2NHFbr9TAYi4i71tc51X6TM9evVpPnnyKH/1O7+DvU/+U777XQ/wtp//df63q09x2RXHOXLkOFuljmlv/egHQ9M0nDt3jhDEkDLNUtXGizDliMqRF3a97C8MAlaQnYHsg45d/gjf+Kr3QgUclZtnNpM39s/e+1PMZjPlbMHm5ibWWiHbDuCXaBaoGR3IVLpGZIuMStqI55XzXtUNoGoaitmcvCh5+OxZlqtKpZCEJJumslOKppKZumpHJ9ww3Gx+ICsmaUKapHFGoFWfl7NqhNQb5ZmyLMMF4c9VTcVytaSpG8pZycbGBlmWcf78efbrimq1oqkbvBMtzKNHjnDZiZOcPH6cxCTsXNgedCy998xmM8qilPFaL0rdTSOIwCSxLBUNl2f5wJMCUQjpnch8ra+vk+eC+pzPZmxubg4ir13XslqtaDUgBVVOyPOMpm7YP1iqJ54d3IrjqDKxAmNP00ylxwxJIhe7JDkZzwTvSKxlPp+xtrZGlqb0g7JHvPmCiriLon7TirpDp4TsppMRnNcOcYwlMYA4RXH2ymUULlySplI0aNcdrYFi4JCqNGZk+Rk5ngVrizU21jcG+oFBULBRKzLeiIQJQg8kKZroDC//t8PrxO4/mv5KYJCiSxK03Bv9EFxjwCtyoZX0fScgFN2NDwWo/v5s3vOs685y1TX3cfrKjz1p2LlwAX7lVw4nthe/+KkT21fOPJPP3nEVX/vaOn0IdK5jWVe0fUfV1OwvhcdoNUFUyxV9J+8zT0V2LOhuJ8YWee+T0dd0JBePaZAR72B7FdTj0gqUvXfCQ53oZw3xIzHC8TSKIPXaSXsjjuSeIPtMgjhgGAY6SfQKdEN3PXZ5gwIOHFKJimRwAXTZibO6XBNRNHsYkYVYAMk4N9IGehVhFjCbxKG4C4v3CnH/PrmWp9Y6YXCYidc5g9AyZvQBnFIhjGa3QdIsfiY1lZYCTcfrKqzu1Dw5jmYPtXOxS5s835jMY4cX94YjdcVrdxl3nsZa/sbOAZ/d2uRMmlDVDX/wH36Hr/7627j5a3+Xe37qZTz0lTOslkseeuhrrOqKc+cvkHoNaEWRs6oqMTTUXZCxcRYcgQ6ab5NR3mhADerfH33oJMyAmcCKf+M3RNUA4NSV+xzsCrjinn/1GNf88CYnVFU7ScTB2zs/IKpiFIjjrrjv6J1cdEkiKvxt21HO5tRtq7sVuZCyLBN2fRAYN0ZFT40lqBjq2N4DYRzNmrgAN7JYlmqG8eTpnehD0PGdjLqSVKSVotJ5louH1vb2NtZaqmol4A1FsUb1GJA9TlVVrM3WWFtbo6lrmlqUaNI0I9GkUDWCyhKenqg/xL+3qaASrY1QX0vfSwERgpDGayU3b2xsUCg/ULQdpcptulqKgCKnrgXZGHUR5caKygQdWSo3VdfKCCPTHWSaxo5Dj1nweGOG4BGL3CiJJb5yiohTFKNIl6XiRQasrc3BWla1imtbYvmsSVUCpPde3k/v9HOHISmtluITmKTJABqK5OaY7BIr3ZRVi6Q0lbFbluWsFTPQLiTumESCqx/4TIJYVO7SRPggjoR6hbtjzBDEe+dom46mbgbZpiSx5Hmuo1OUH2ZYLZdAYFaWem1ED2hDOet5xrWPcNU193PF6f/CxY/YsX30o7C9LVqR/z1U5MH+M7jvK8/kzjuu5uGvbdAGp8Am8WWTAOdITOQrCj800YDfK2qWAN54klQDsJqiGlWdiWprUxBHTHToyM2mWiQYRHdSlT8iICJOV9DzKTvUhDzNdD+r5xszFE5pJnu53kdVmzCMnw/x1y5pTszkbxFLOAnchzo5xnFsiLHSawKSYlqAP0lstaZPL3FnkhAP/aevOv78tJMcJ0/xV02ABINRxZje94Q+4i+mz6FRL+7+os7pkNxHgOK0qYxFSrjkeE3e2/R1zKSnm4wsYUTfTkewHz5xVP4d4GlZCqRsnrwcd9sT7E463NOnr2I2n1OUpQg0913PfD6n6wQ503WyMC/yXB17xyMaGfVpmtA0LX1f41xGnucK+4S93ZexsflnPOcEHHk/8DLgz+Cqlz/KPf7VvOhlnrO/3nH1y17KkS9/nrMrqSasNyILoxV3TJwDssfJDN4pcCUEuejnsxlbR4+AMTRtB4SJr5Eceum+FJ6fJsiuSMclNpIeDRGqOw6OdQSlc3Pneg2m8lkjElGQb+IqLp1wzvr6Bsvlgex5fBgSzWy+NiCeWiQo7+3tUS2XuK7jxIkTZEmKC47OddSNZ1nVotuoibttZASZJPLv2XxtSHTe9woTtrSdoyzXwMCqamiamixPSbXzKmYz6U76hMViQTmb0bYtq2pFtaroeoH/F1mOT7QI0DgUxz9SGTsFGUin3bUyljRGIO9pkWIQ/mWSStUck0IEWkwLJogiA1bm/SALbGsp8pzUjzDyJI3kXh2JApQzwAyKKEKYt/Sbm3J92AnISp9LOtJ04C0FZCfifGCmAJ24EDfa+serZRTN9ngngK3eOVolgHtFtLaN+Kj1zg1UirYR7dCmaWX87AS1W5TlkMhiIs6zjCLLSZOEqm6pVg3zheOG5z3GM699kCuf/oeXhJaIijw4gJtukgT37d8OL3yhTFkutq3Z2X4JZ+65njv/fJNHHkTubY3ZeSrF8MHygLptBAGZWLKyIDclIcDuUvZ/eEmEbd1i8oxysU7wgSKX3WjXidJP75zayTBa/zjZ30bOVJolA6w8IocDY7cWC4Z418b9VAiBqq4FNWtFgi3PcpLMExSAFcWcjZGkGyXDYm558oB9KFozHb8Nqe3Jfi+OPYMkjSjqPQo5jHtCYjIMHq8FqlAj4rWHFpLmEv1Qp9qWNsYqGxOXjORN8AQvVj7h4jc63IdxSSlSXKibhezK5HshiE2b1VHxOP48nFgjcIg4A2X4xnAfjx3e4UMbj2cwgRBk6mOThO/eX8Jtn+LITd/GD/z0z/Lzv3GCH775Ko6vrUO9zSMXzrP75bOk4tQLs9lMRXblxc5fOE+e5xw5cmTYU4k1hLxsURS43lHpDL7rRd2jLEt2t69g4w+h/G74SYDvBk79TZ7x/f8zD/7Bv+Hb3vwh0ad8/qf5sV/7IV7/vDn7f/55zvVjWx1JkTFoxGQ3m83EeNH3QCAvcvI8l4Rc5EPlaI14lflgRJsuyMm1hmHsaRRUICi/gNO2PGjlKOMlM1TkcgHJyYw7yKqqRUsvghNCoCgL8iJTTb+EY5tbhBB46KGHhKCtYAGjVaWgH0sFKsgO0KWOvuvEGLQT+xiTyMUci5FBPcMY5rM51vTCfSPB2gybiJmiUQWVvDCUsxl1U+G8p2pa9vYPxAooSagbkc9aXxRi3poVeuEicPi6GcYhaOHhhmAk7yNNZN/Stg0EcTU2SUpZFCSJ3BQ20REdUQwcnA+TgDLivWJ1GUOI905891R1IQQh1A57hmF0I8ExS1Lt2kSAWRLrCABwaucTgSby/o0wrdxEMFmTaHxeHwK9Bp5e9QdjkOm7nqVSPpySuXu9lgkjxcEOXayCfXwYRKqzNBMqQqZjUe0cszQjz3IWC891X3eWZzzrq1x19R9cEksvXJD/f+1r8PVfD//oH4mL9unT42Rl+tjZfgn3n3keXz1zmu0LwqNsmpa1RTcAI4L32CKXcWQlaEXZf4lsVl4UpFtSPFRNLVMHs2LZdQTnaOdSMM3mc+bzOcvlkiRJqWuxsMrTVJKOi6PIidN05AZq1LM6qo5CyjKJVLcH1PcvCNlbp3rS/QdHVHlBk5rvRxfwGHcgTJIOk/Eah/4kRJLB4YQ3/je5fjWYD1/Ta0nWPskQU/RCmjRscbKl06eYfc2obRq5bxAIxg2Ja3CXMGMRGMeYwY7Ygum7l9eP/9NqD9EuJQSCURFo/S2ZiCg/cVqsTrry8Xljhxn/rkfHmDHRaTd48eE0INeENkGvvud++OhHMa94D+/84N/hp9/xPTzzjQ8e+hiLF71e/OSmvkZ6hXDq1CmttFpRd7BTBn/Q8dm4E2malqZtKIqSve2TcMgx51s5+Gcv5X//1l/k8nf/OLduv4P/+E3/jdf+wRvY/civ8Q/f8ATf929ez/yuL7CKVVqsSBRB5tRHbGdnh7IsWF9faKcpChiNuklHI0qxRPEDJy+upGVOruOtIC5GZuDraPVyqBKZLn4lsKdpKlqSSJCv6hqCUFATa1TdRC7cZzzjGoyxPH7ucWblHO8dVa3CpkGqZIsQgxOb0LQNB6uDoRqLfDYChBW0XT/ciJEwTQiiuhHCpHMRgEOUazLWaPeWUDUiyWWs+E4dHBxQ1w34wNbWFuuLNTHnnM1kD2CE+rFKV3IRM56faEsSx7nxGHnXQ5YOxPgI0AkqnuuU+C07Bb3gMRqQxv2Gdz3xIouO1JHQPHLGIhTd6vhRn8N0ktyaSCgOw3PFJbrToJqnKdFcc+wodZyGAK2ibQ2EQaqraVv6TuTYulY6sa5tB2kyOVa69LdK8leqQSygDOWYlJU6kqWpUiXUzgaYz3u+7vrHeMYzv8pVTx9064bHhQvwmc/Ahz8Mn/88vPvdwml7qlHk7s5NfOXLz+X+M1ewv7vARrh/kIlAlmdixBvGPSNKg4nKOo2CTbpWlGbSVISQEwVR1csluyGwWq44KA5YXxex3aIoWS1X5Fku12wIg3hCH0dVOoiJ/MpBdsoIwCp4Tx8cLiiIwki4Dt6L3mPbYo2MfHtVAIkcUmPFsSBeT7Gwcip2bCwkup4JKJgoTBIUDN2+Bgr9+pONOOOzTHo9vbasTifka9ppBT/8FydQHsQqKiYBRn1OOxmbRzunmDxjMQdxQjLu8PDxXhvf8uFkFw7/TY+zCUIXkNwfi4Dhh9B3O3m2i5LdRL2FQNz8TI5d/PlJstO8ECk52MDPvfxGful974OrrmLxtrfxT37/9fzY/ffzSFVy8uQW6wo+SYUMbFRaqdRk1RKCkFtLHZeMnDkdVSmqyxpLVdVyU2QZ1hq2LxyDr58cq//19fzKBz7Ojf/p3/GjL9qC/g75+uJabn7rz3PT8/8vvu1Hv8yPvGON1cMHw7JdqmsR7bVJDG6eummom5oTx49RlAW96xUFKOAG7zp8J/qEvXPCObGJ7Fu9I7ieYT7uBP4qh3PflqMAACAASURBVFnIz1MVg5iMRvdkYf73aj9f5CVg6LoWTFAisaieX3n6KpIko67EfPTYseMALJcr9vf3cMaKpUwuXJm2FYfng+VSkljXEnxgVs5ZLle09XmsSZjP11ibz/GuZ3mwT9s2zEoxZm3bWh0CBPzRG68yRp666egOOow1VHXD9vYOdVWxvliwNpsrt8vRVDXriwXra2vgAklmWF9bMC9n1E1DVVV0XSe7TuXhyB5VK2DjRWUiT8nzlCS1ON/LbW7AmNilO/QeVuFrM0g0xWTVO+mGvfd0ymVaVTX7y+UgmdY0DYlNxElB5bfiCKqqaparFT4E1tRyKEnSYe/btqIpmeWpdnYd3rlhB2wj+EqRjt45VlXF/v6+yLRp0RN/Lu7kXCcj9SxNmc/nbG0dYW1tTcblkfStRYIIcWdDtxnvaYKAR5593cNcfc19XHnVx7n4cXFie/Ob4R3vgBe8YPyZCPwC6djuO/M8/uIrp9nfW9f1gyXLZVQYKRRdL/vlJE9IEA5emqYs24aiLNlKEmbzGU3T8MT58zRtS+0rbJaAD5S5SD8t5gvy5AIH7QEhCJUgCmE3jYB4pOOey3XiHG1rBoL+GGiF54d2JGLgKcogWCVCW1l1tE6AcXVVYTBKvRGpufj7znlR0+k7bKo0Dn29uFMOMbDq60fFmDhtOPyY9HnhcMiWt609ysUtU2wIQwS3yG4/2iwN49jJUDFK/lkVcM+UG+siIA8zmCoP12VM5ENiHlq1i9/KNNUMXzj0tifoybEgnaDOh2kKF/3ipY9YLMQeLoTpJ538jP4RE3swhvvzhC8+/9lc/3f/rih/f+d3cura53EKCPUOj20/wBcfOUdqlYTatqpYkefDWMp5j29aDKJ1GDkcMfsXeYE1EjDTNKUoS7I8Z+f80YnyyTPZO/IlfuWmH+azL9p6ko9pWbzoB/jF1/8AP3bXS/mO9Y6urUXGqSgxVnzRIuihdz0mEVO9/f0D0jRlsSadR98L4jIKuZZFLlnfGJarFSDdjFO+m1NyaJKmMsLwDuc6YvsMUu1JJTvCiOOiO3gvChqRdkAgzzKWyyUbGxuSkCsZxZRFSVEUMuvvPG1SETRQlPNCO7xEdxQ9WMiLXFy+m0r2MWWJ6z2r1ZI8y8izlI3NBfg5q9W+ji8TbGLoupqubwfVizje65wsmhNjybJcxji97I42NzZpm0aADd7jO1EmCa4geNHmzJIUMyvp82zonmMyGmgCFpI8oSgz8iJWmS3OjUhdp24KsnwHzLjTcs5jUrk5o9tDMIZlVXHu/BOc395mf7nCeeEXZlkm3fik444dW9v1g8u4f/w8ssdMBuRi08rxns9LZvOZJGxEhSVPs+E54x7JO8/e7i6r1QqDGZJq5Mst1tY4euyY3Cs6usnznLLIh+4tVaRnBKt4p4hIJ4XAbOZ49nUP8/RrvsJVT3/yUeTRo/CDP/jUiW362Nl+CV+557nc9+Ur2Lkg3ESTJCKAYgI9TjvtjFJpFnmZU61WVHVFnmWqdiN7zSyTTqEoC7kvnWNV1dhUdj99hMNbw9GtLarVSkfZKbOyZGtrS4qSosB1PYuFTGXEB84RWGIMA80krnJi5JQxmHSXPo4kVcFlCj0vypLgZSdnrXrtBSMO9EguirSdpqrpXa9C4Inu5MyozhQzlAbxEMwlae7SiD6N8mbylclvhnFaFCcV8bpwEfUYu6RhEKEeehHxrrSHvu/wzg/Xd0RwRq6cTBsv3sGN7WgEjRBfamjxzEWJ7uIkN4pjHHqjIdIOzOQoxNe4NPsNu8aLioth9KpTw0i9Mnj+/NQxrv/8GfiOb+DP/sU/4IO33cuX/+Rj3HrfKEOXjjYq8oayTBTV4+mxWr1M+SsxcxsbKQTCn8qVN9R1BdXqRmZv/ln49Ddz5hffyne/8nlcZH83eWzx/Nd+A4//5gv5mz/7XL7yoQ9w+46ocdR1ozsR3Xg6wFhm84K6qtg/OBjem3Ne5J/SDMpAr7s8D6z05BgTCBo0owJCmiTydV0KOT9alAg1YnLmkfa/iKR53UMlthyUXPJMxHubumF3d4egXQQ6JqmWK4HjG+j6Dr9yAsGuK6Iun9OKOgQ5qZE4mmYpzlg611MUGYvFghA8B/t7VFVFCB1GeXtJkpFYQ1XXVJUfEkBV14I6y/Khkvbes7u3S1vXBOfZsZYiyzh69CgbGxvMQsnMlBiDIh5Vb08vyMSNBp8RqZUqjUDm+ToGkn8OI0GMOFZbBQVYKzJBzvsBhGCsknqDJ8tzjp04wXyj5mC5QqyiZMca6R/yPAI1DzbFJA4Td2te5M18LxZTeVkwT+cUhfjxHSz3aZpa/fWkiIvKKXmWCxdQz+f6Yp2trS22NreGoBJReV2nsOoQSFPZ/ZZFzvr6Aow4D6xWS+q6wvvAYgHPfs7jXPX0r/C0K3/vSe+Sz30OfvmXJbF9+tPwzncetqqZPi6cfwFfuvt6znzpNDvnZ0MwyjIZQ1pvaLQISlMReU5TR4qY1hZKV0lb6bq6vqeqa4K1hJBocSE2QPaKK9jZ2WVVV1hr6fVcAwQf2Fxfp2tbuW/LkiLPWR4csFqumM1mbG5ukWcZjz52VpV3HElidDI00X31Os7zShUIZjLmC0NCylKJRanSmjp1prfWKgdSJYcN2FS1O5OE1BhZH9iIcnwSC5lLMxuHuzYztjCHxpVolL54SRXH9LIDjjiEcYx6+HkjPSBKAcauNAo+G8Nwn08BLBijLx1H9TF5RhsHHeeH6ESviOMhwR1OStN/He5szYCpICgOIiY6Yw/99kghiNlmTKZTxGU8dDFxiiiDxMX/dtlR/trxLYo7v8plVz+TF8xfyLd8/9/j/cdX3PYL7+Xht39YgCfxomi7jjRNma/NWS1XQpIcPKzcWFHoQ6rsbtiHyAcWRM/ezlXsnPsurhiOxoe5ZN+dvfPir7D5vmO84u1/h7e9YIEPgVb3HfHg9E52bWkith9V3YgKhMJ+E61w8rwgQzqMuq5FSisEIQtrcBYnbQGiBBflyuRACsLNYrMYYOPFIwc3wuCbugGFzVtv6LuO2azEh56ua3j88cfp+5aNjU3m8znGGA4OKpx3ZHlKu1pRNRVVvcJ5R15I1dypjYW4g0fF8pQiLUiTjGW1Yrk6IDiHdz1lUTCfz8jzgvlsTlnOBHnpBMDS1bWMF9OE4Hqcd3RK0/DG0IRA13aiUq9kbmus8P5cz5bfHBTTjZEdZxHJ30YCkNNRIyiKMrHDjjPWSN4JQowgiKwwVMgRGSnHVnzwpGiICiNZlnHixAnqvmN/uSTXLqrvepU6k/FymuQkaYb3cv04JRmbxNI0FavVCu97Ztq9ZUnC/sE+bVNRJCmzxboc6yIXdY0sY03HnHmeDxzDLMshCORcBLPFZSFeQ9HjDiNQ7aqtSRoZMfWuIy87Xnj945y+8j6ueNpTw/2nIshveQt8g/o0Xpzgzj9xI1+4+3ruvvMkj50V6oHcF04FsqGpavxyNRRTxhhFAwtAJ8sypedYsjQny/Jh75kXsLe/r+NBMGlKliQc3dzSe0b4m6mO/7zeY0WWMy9nYKQAdV3P8mDJcrlUhSUpLPcPDgYaUzCJAAbiikSLqRDQfdxYY8Uk6JwAtIpCipNUrYl6tTcQ5Y9RoJogMd4HJ1SNNBnQjj74oTA4nNcimpPRD47xj0GuanjvitI0435PdtjT3xvHlZEXN8ythwQzBv2B9hILuwnYY4D3xySr3MD4EIAIRHqBPK0nBNmXS7OjO26ie8EkpV2S5BXZ6acgHaE39WqTlaYZmaJjRZkGiM8tKr66ypB/x45tcggPHWOCdOSJSTjIUr707Kt4wQtexjUf+Qhvf94z4P77WV35Eo5922ne8KdnSOu6HpaTfd+RZQlZtsby4IC2ETh+osoPEdFk4snW0VKi+4t4wo217O5czrU/C+Fn4V/+6Ku551t/i/fdLDsp+jv4xZf9Ea/9sx/lRakc5L1P/BjP/ecrfuimY9DUPPjgQ2K8aQUAIRqLnrqpWS2XFHkuHnjGUPUKr5cjOnBhEiXgttZS5IVWSI5EOwPvBPJvzQgXjqPOqDaRZakcBxOGKr3vO+p6pSgwQ06GS5BEZyELiSZCS1lmVFWPc7KcN9YQrBE3BiMSV6uqYnd/j7zICQZa1w8VrPiEe1arCtc7UptR5gXriwVXnLqcY0eOYAgs1ta0u5TOo+/E823VNCxmc4o0xXmn5PB+hLO3DXlRUhaljD00oEWeWjBI8gqetmvJUX87YzSYKVgkCVifkKaS4PI8w3txcRZ4tkpQuShXJVEiKES/72RUJw4K+ZAoYCRaWyU+p4llY2OddbOBAVarlSi+hGhRI15sfd/TtcKbzPV6mc8KFos53gvVI88yijzn5PFjlLn66PWdOCgYBhpNrjD+pmlZHhxI8FS/wGmwjSRuIbzPSbNEFWyWNF3DHM+pp/0FV151L1dd9YmLI8awY7vllr+cCPL58y/gnnuex5fvuYILF+YDeGzrmOw5I6FXEl4i4txO3MObtqZtW7q+o3NS4EZAUJaluodLyPR8GCDPanlhHwSVamSfP8sLNhYLdvb2yNMcm8petE0z5jORqfMhiCmw7iXX5nOauub8hQtkeSbarXrN+eBlXzYBAhmdoggkXoSJjdbeFkOnSN+Zjil738pvmainGEdhGrsUmNZ0nSCik/ww2ENhmU+1w5qO4eLrDB3TkJjGBCVgwsPdWUT6Bm2iRvF6Mwn08hx2MqYcPPH0M0Qub3S+MIdeadqRBc158XiIATDGD01CfEx7zoGEjgTKmLSNdoPGhgGYZYwAEeu6xXnPbGbJ8gKr6lKCXJ8kYxN7txEJephQrh2qjdY7EqMTdTm568oreMGf3jneID/4g8y/83V0nePuX/73pPHED0+sLa3suGTvZJJ0+F6cv3odEdiIEJp0ncbAuUdPce318prlZee49ad+lTt+/yd40WICk42Pg7v5t798B19/7AZ2Hz9HpzuzJEmxQfhxVg1FI1G265ZECxJjpKtMbDJAYyPkOsmEBE4loy2Jl9IhtU1DVdc0jahqp1k2GFD2vcOpbFYkKFvbD9W5JDQBOjjXU9cVdR1FrkXdv0wLNtTRNkkS8iKXi80yjOYSVTJYm83BIl5QPuCV9yLJSDqsxFgSI5y1I5tbnDh2nGNHj5JaIx5rXuHPCVS9OA+vr60pQk60N20iy/3VasnSLMkz8dialaWSmt2A8IsKONbIbrJzomfpkfdirIcQFRj0Zki0sFC+olSeie4/YqVpdLwInXHQO5zqEU+7ZSHLj1BqWfMo0EVHM4lNmOUFvU1VSUOAQiGV70lykg4ly1OMycGU0jWaaGuUUuYFRZ5pohRZLflehsVQV9Wgt2iMjKKNkskjqTdNM/I8PRQUvAusry+54Yb7edazP8/W1qcvufyfDDzy3xNBvnDh6/nCl67nzjuPceH8AozwAXd2HmG1WrG1tcWsLKmqivlsztp8LqNZJfQHIwofuSnIy5yyKFmtluJc3rZ0fS++hpnwX2VvLcElz3K5f7qevuvV2zAM2qvRvikEOxjars3FqNd7L6LWScL6QiYlu3t77B/sY6yh6VqJKTotGLsUvbbMuFMaVD/CSGQ2iEiBAL1SLcYmRXkYg6YGM6IDvEyJ3CTAIskwjL938chueFz85WH8BlFAY+hIx78OhZEU2JMOcZKUYrcdR5Xx/jHD8w/TyDEBDp9h6qEwSZ4Yse0yAvSKhe3FkP8Rzq/PFcfGjF3s9DOHiW1CmmbM5kZjiI6AY+KO7jXT/4y4P8RiJI5Lo0JRPA5yX1qNA/JZP3n8KH/9xFGKcxfgAx+Ad/wtzt3+a/wfP7Pi77z+czIRkDGdkjH1rWdZOqD9ijJWDwZVgRoUSeKSc2in9U1vP3FEfvBD8P0/9kVeuPlBbn71I7z7/T/CX/9GPTD+LHd89D/y6z//S9xx1Wt59WU5RVJi9ILr+26ErMMgRosx9J2jaTsxCkwSut6RWOE7WRj2IzaxQ5JZ1dVoYtrLWE2SXYuxAsRwhaMsZxgCbSPu3+VspvN8uTGzPKWcLZjPZ6wvFtJJuI4oK7W+2KAoci5sb7O/v8dqtdQELd3GfHEUH7yMhPKEtXJGnlp1B+iHuXNQ3T/fdpTFDDyYYCiyDOMDXdXQVTVJUdA0KwE/KLjBFCWJUYBHJ8fREjDekRpYzOfMNfmlqSjox4ccZ6/HLh+6d5MmeAs9XlajgmtWGTRVAfGKhOw6LRwSnRLI8U4TuTAH7lUcUzjl4RhB9ulIHxcmkGekuzPegHMEBySQmoQkEZmmlGT40TIToeapekX0sIsFhdyfYnZqBpFdqyamwg8cXZLDsDexViyB6q4dpO4iT89Yy6lTPdc883FuuOHLHDv2eS5+/GVQkdPHuSeu447PXc2ffXqDhx8p6bue/f2vUualjksd588/wc7OLqdOneL48ePs7uyQJuKdZxNLrhJ8BjsQzPMsY2trC9f3zDQZNnUtvnoRUJbn5IV6G0bVIaDvepqqEph+kZNn4sxQtQ1BUc15mrKxtmBWCPcuSVKwZiju9g+W7O7t0vvI7dJzoPV29NUjBFHM0fjkQxSylusvSVU71QfauiGdWwyJjsF1TTEJ+WhnIMITspJp1UImiasXRb8y/tYkxh1+mMN/MMlYxGQzTXbxR1xcGURn7UEb0hBXWHE3JlQD/f6kqzL6e3FPF39Ov61/jEl2ashs/ARUhyTbYXdn4mcd43t8n0+KgGQsdvO8YD5fYBQw6Hx0FjAaS+OgxiB6mONrjEd57AyNMSRWEaXWktqULJWiq+8dn73uGbz8Gc+GH3oj937k53j73/pzXvXhX+VdL71AKsmjn4yI5CVS9Zdyrp9YekjiCCBOzXoChtQ2qYLaJme1vJ75nhjdPWf3DHd89gy/+wO/w/rX/kJepHgvN37Lq3nZN3wn336yULsfgcPaAEWZ6Qi10Dl7JGSL+GyayQ0TkF3PlFAcq32nUlubm5vM5nP29vfIi4IkWSFaeILqiqg+3/eUZaFSYwn7BwfMygJrre5bpCiwBLI0wZpAWeacmp1kc3NTFurViuVySVNXZGnC+mIxllvA2tpR2raRTiV4mramawL0nhSDSTOCd/Q4jE2ZL0ryLKerO9q6pa8b+qKmOjhgmSQwn1PmuWglKpoy7uEwgPdkqq05KHqYaBmkZpRRyRzDfJ4O0mOpqvb3Tkad3kd7k4DoAMouqut6yrwQaaq2JS6Zrarzd11Lkojha5JYklT3RPFC1v1371TRRoPTEFj03LveYUIgM1YSYNtr4SNXYabjDozBZGbYscSbSxKyw3gFDCXiMt7UNUYlsgjguh5vjVJWaiHoDzqbXtGy5Wj86hyXn+p43vMvcP1z7+Xo0c9y8eOhh+T/X/wivOtd/+PEdvcXnsYdnzvG575wgoceXcNgcH2FNQ1959jb3WMxX7C2JmCWputwBLb3dpmvL5ivr2lSk9FtvVwxcBp9GITBd/f3SaxlY2OD40ePceLESSrVV6014ZWzTojFQQSrs9mcPmnFUcD3dC1gZR9mrJX3ovJlRZ6PQttdJ4CwyLH0svPtvSdNE3pFF4pUmXQGfhIgY0SNySd2QwbDrCgpspymrihzESPvOrHf8mG0LhomBcaSEEWZ5VoT/qmC6hRrYBhXZBc/hpw1JAT5R+x+hm4IDiU6A4Pe5aiAMhrHHiKhD/+ejCFDHG0a4p4uxmj0npL8OW3NJJWEAL6PSV93jsY+yYc0E5sc2SdOExmTzxMfMvWCJImi84kUrW2nO1Gre8ExVpvpZ0gTnRJp02TMsPpJEkuqnzFPBTi3WJtTNw1/fPoUL7/q66D7Kr/3T+7mVR/+VX76r5wm5TTmP/2//3fI0ozF2pruF+Sg7+7tcXCwT9tKRb515Ah5nmtGFiPQCOkXv6EJbBWom4aXv+Y/ccXtvy+KJ5PH+X/7g7z3PTM2v2+dWSKBru8dXd+zWlWAGdBQSWIGI8+ilEV/Va3Eeh1Ym82Zz2cS4KLChR1VI4wRAdf52pxcO5e2a/G9FxK0GmX2zlFV4gy9WF8XJXWkI2xa0YqMgs4uOLlxdVRqEyvWODs7WCPC02U5Y6k6iVW1oqrqgZTpXQoEilmBMXCwPODChfOsagkqzvWqbCKFxMb6BokRgIXrHEUmIJONxYLFfI2yyNnaEoRaTEIxGNtB7FrPmwZuQGVyppPvceEe/x0BFZE/GM8/OoqTTj7FBMizAvRcxuoxJssQJIglqSVKFRHDgKrzJ3bU7uv7XgWhh3mTOgSMwSp+zoEygI4zo8moVamheIvqaHFMVkF3hkGlnIT0Xtei1iHix1LY5dERHSTYG9G3PHa85lnPeojrrrubI0c+w5M9/uRP4P3vh0cegV/9VbjuusPctenji196Jnd87gi/d+sa53fi6FuEr30v1kaJTejanu0L26RJxmw2J00TLmxvCxWoLDhy5AgnT5zAGkPTNKTWDuPcKAgtep5xROuxwGJtwRVXnCJLhLtnYKC1eOeZlRnra8LTLLKM1FrapqHrOwmiuh5Y1TV1U+soMQoGB9quo24amq6lC55z58/zxIXzAvNPE9quZX9/j4PVchB8iOuTqRaojJvjvk00Tmez2aif2YrprYsjdt0NB3UMD7HDMlpYRaAJo0bj4BSiN8PQFOnD6JiN2F0Zy4D41A5oEOie9kQG0YT0oxD8tEkYE+cI5BifgaFLi48p2j1VdaOgjr5emtjxOczYscWdnBwTUYOJ8mYMKwU5IlYnMMPIPt7bk8ZoemSSeP1Yo+P8OPK1h8aNQ2Olx8CqQEUUNI+EeRHAl9VKnmXMZiXz+ZyN9QUHyyUPPvww7/6t/8LmmS+zcwCL4xsypuwPSMFohdWrYkE6BLG2kVHMTMd1sYuLQdJaQ2qExBtZ+xHxY4xh58LlXPHcS2/kefVfObt/PWQvYI7sx8S5WroxGTOmeqElVF1FtVqSZhtE64skTZUg3NG04kTtvMcwWVQHhiCLvm/vHaGXUWFRFBhE6ip4z8ZiQZ4XJEkiShYqU7ZcJQj8OifL0qGTcV1LCDLCbJqG5d6ekIhNgu9cNI5gUc7ZXFunUMv4atkREOubru/I0oTF2pztnW1NjL1SAGSXVGTCU6tWFX3Xs7EQR4MyzylyAU6I1qdXMrxU0NHtWXan454jyzLtxlshruvocFWt6J3X/WItFV/8+RDY398XzldZKu/OSOL1jcLgRcnCIc8VfGC6LE8Sca7u+25IhImOkyOSMU2FS2VJsLqfiVHGBo8z0LsOm4gGaWInig5eRoURPJIkVj3zxJqHAEVREkJguVypS7vwvYqy4OixY1y2eRk+BA4OlnFto+LR/RAcNjb3eeYz7+OGG+7m5Il7L7m+L1yAW2+FD30IfuiH4Oqr4Wd+5qk7tnvPvJDP3XmUW29b59yOp+0bmq4BK/vo0IjqjVeLmMSIIHfw0f7IkCQzFosZLhSyF04Cbd9AEJqKWChZXOip64bd3V3KcsbW5pbsrqxV1KnHPyx+iGVRcOzYMY4cOcJMj+tyfxfn9miahrX5nMV8TpIm6sUnx9hYM2jZRi3OoKPcPrpcAHihYvRa1LV9pwFsRtsJP9eHKDkVI6EGamcGmbNod1QUhe4dExpbQ7D0CGisdbI7tFHSS+UJpavyJCFKXGmYtmMXIUlD/vDDtCgaScekFIO9TDhAE2Ucu6GJLGZLprlB5eLs2MGgTxn/MuW3jZ3dGG/F5cNDEpGnQXdk6ihuoo2NPG/ktfk4yvTatekIUfQwLV4l6VJjSLIUEwy+Ez5yZkUpKybq6SPeN4fGr6hdkvo0WKN+DTYmPy0EjBGKSipo5rzIKYqCsiwoZzOdBIm12XxtTt33uBD41JWXc8tn72bz2TU//wP/is/9xaf48K1nSKNDb9u2Sqo1SiyUEZSQWWVUSBgX6q4XWFOkDsTz7MNodPj4o1dw/TdyyWP2pXv5tp/7+2zv7QqiquvpnFOkZqYBVG6qjl4FWQXFh5PZfaYggV4JvXmWkUWbEkXY4QNp6slLSWZ9JxBvH8EVGKlwo8KGNQQnDt3eeyH09j2pMdKpEuiaBvFAGzX2rBX9wVmeC3XBJvRNKyMwY4ebJ3YDicnpXE/ftcJpMxaShCsuu5zeiWittYaNjXUWa+syKuudKLrE7smIS3WapmIgGRUS9FzIPemHoAOomkRL3SiqrpMOLSYg58VxuixKFvPFILgd/a62NjZwTouRvqeqGyrd3bSdiuyq9U6aZUMAih1dNAiN3WOaJBgSem8kkPtW5KyMnEfnvEgrmbGbizd2XYvYdNu2pNrpoEExerbZfiSXOyc7xs455vM5CyXrZ3lBmolmYtXUHDz6mHDCqlrGK0HGNCdPNNxww8PceOM9nDjxpUuu6Ycegk98Am6+Wf6/tycakU/FY7v//ldy110n+KNbSy7sBhrX0rmGYGXSUFWrAfiVpxlZkmECyslMZSdhs0HEoSgK1jfXMdbKPdG1VE01WKRE1GIwBptlzNbEv3F3fw+ArY1NillJkRfsL5eYgAp1V+zs7mqQKVlbK/F9z0FVqQNII8VhloEV8r3vg5jw6jTEOQnAbStdXO+i4SaszWYYZA/bqc/iQsFS0ag2gvi199DiY9xhJTZRABC6pzUkNic1vSiiEESMWEeecdc1HXVK0I3XWRgTTJhkJI1rEcnIxAfw4odBiuz4lGYYNBoI4zQkPu+4A2OS3MZ/DPkzHoPhe6qjG/woOxaCArbiiDPC9RmmEdaoAXJMvcaIJZC59PXGwzAmfOEbxgRu5ffNOHqUHzTjZ5sktcRKCRuBI7G4TeOKRJPbrCyZzWYyhi5FnD7RFZUn4IJnf7nk3IXzXNjd5T9uLbjlox/FvOstvPjV38J13/5Gfvj9J0m7rifTEUPdcALGIgAAIABJREFUNCwPDpSjJMEgaFvd971emKMHkfceeumWUk2QwftBLPTco+tiu/MS4PbJebsVZi/d5exjNXXbyoXfOxJdHPcu4DrxWpPGTbut4HE6871YidwHL7Y2bU9d13IGU5XKGfZ4CosuRIDYa9AHRmRiCCREdW9LkaYEtfGwQcAVnVeJIU2SeZGTzORYlYMqyYo8kQ4oU/eAeGP2QU6siEMHkjRlnonSQl3XWC/C0/NiJot+78nnCwgM2pQGaeGjzI0k9ziGE+ubEAJZnmvBIn5x2zs7rFYrbGI5cuQoVz39KtI0pet7QaXF0ZjuCwxGCOte7JiGIKPvwvWe/YMV29s7HCxXnDt3nu2dHTn8mdgD2SShKEUZJi9yZrO5dIN5RlSiWFWVoEfzhEpBOp36kInklQSnPEtI8pL12ZyZ61gul8zna8PxjYnbexnfrC/WAQmixlgOlgcsm469Vc3Ozq6gBwlc2L6gxryBg4MDDpZLnnGN45Wv2OOmmx7issseuCSQxcT2kY/Iv7/ruwTq/+Y3Xxr0AB544Js585Wn8+nbN9jfT+i7joODbZLEUaYW2xtW9ZK2alntV6LXaBPmG2vMyjlt3ZLYlFkxEzpEOWelqiQ+BIqsJMlTcRJxYo0V7Oh55rU4zIucLE85OFiJestyhesdR48cofeespzh+nj9FKRZps4DS9Y3n05eFLiuo2tq9g9EWeLI1hZZXtA5T9e2BGPIk4KikK7fGEO1WrG3v0ffNGR5Jru9QsaRxf4eBqFlYA1lWUz2xW7o/gZ0JTJKb0NLp8G2yAvMPCG1iWiQeoXoY0iTDBtUpBg3iDKHIBE/ihEYTXJRps4HNxlRxs4vgiTGLDCuC8eUZoaeRX522DHKOEy+Ntm/jSjO+Fox3WgvaFD9TZ0/qiD8bFYO9I+YhIdsNBk9Tsf6w1hyfDVimzfIcynIL8sybTrGnO+cp+8c4js3rgekAE+IusNRhSnK/1kMqbFkSSrjbhVbz9KMohAO6mw2U9GAGDe9UkI8XdOKdFxiabqWv3jwQR548GsiiH78KI/8m3/FFffeyy1vfjM7zTZnPnOGNElScROoaryboMS8dGsRsp9m+TA68joPT22qFYjWKT5oaytJbrVKWS2/jvlrvnQ4yd0Ox9ce4V63Qd/3ajHSYtOePCuVjyeXRJYlGGKXMtYxgwqLEYRS07YUecGsLCnLkqZqhsQcv58kiYg7LxZkaUaiyc71/ag2rycGg5h2VhVOidk+7gaCEqEzhpZaRn4MlcusLOmtdMLz+Vx4QFU1LLizJBPTUFWwd23Hwd7/T9m7B9l2V/edn99+731On9Pdt+9TV9KVEJIAgzGCYBNiA8YCm9imTBJnPIYkMLEdwngqngQmtpM4Uxk7Jskk43hSlUrMpOykpvKohCQTXrYxzhichPAwkgAhGWQk3Wc/z2O/9+83f6z126fFlT0zrbol6d6+3X3O3vu31vqu72MxFpM8zTDWMbQdaZSM5rJerO3xcKMwpd85bB5GqKua4+NjydrS6xZGERcvXSLNcuIoZLAO24n7Sl4UKmjuGAWr2mlZIzR6T9t2zuk+R9ieF89fYOgtd95xlxS7w0OOFwuOjk9Yrxb0h0dyw0dyDdI0YzKZMJ1OyFJNYLCWRVmRZ9nYjQoWrzs+40jTRMgUgfhJ5pOZRNdYcd3prKO3Gs3U9axbIbHUTcNisWS5WhJGEc7B/sGBTCiqESRIuHKX5eUvP+Shb3mC8+ef+v9U2H7xF8Xd//k+vvTlF/PoY3fyhUfuwSF707puREuYpszmc8p6LQQOE+L/CWxAXffEscH2DmMDJsUU4wxJkpElhexAc0Pb9tTrNeuyJp8WZHlOkuQa2rvemFgbQ54XpGk67h3zyYSt2Uzeq6oCoLZiT7cz3yZJE05OTsbm6vqtm0yynGlRkOUFthei0XK9ZjqdUkwmxGlK23VjAzmoF2iWZ8znc6I4FicMlQD1wyAHmq5KeisNV6Ahosb45Ac5lzzz2A2WgYHQyCTX0VPZiq6WJqfvLFiVTBjZg0vgshSn0ESY8JSeTDoBQahAdq/PmcN8AdCC5Cc50GDUzW4NnQw3ZUXLjxY4L3sI/O7JgEPja1D4bjNOnpq4wA1CGuk1qsg5q5ImKSROxzR9ZMYJ6/RODsyYFTeeGf73AyPolRH2YhQl+DisYbAERnbCURwTBdF4fWS6FQaZZ8/62jBObGFIGsWkseh9kygaC1uWZbK2iHU/r2eAtbI3tUNPZ3u6euB4veTarRscnBzTqP/o0ckJH760x9azT/C1T/06b/2R/55LkwnR4eER1g4kcUQSbWI95PUK/BPCJk4lMPRtfwo7dohi/fTMrtPe0HN0cAfFt94O75yvf5eu+6axZA3WSpifdlV+rEf3cqKZ6rSbkBcfKFwnuLGIn/NEFpLOyk7R6WGntWc0oO1VC+S/ln81gXYuie6tuk6CWL04etTkaIccJ/FoZzZYS1ML7FvkBXXdjGSerpUgU+McUSQPx+DEILiuawxosZT3vms7jPoIOicu7oO1483jJ1yQ6a5pWjx0YZ3DmJAgijFhJze8HaSDNAFdb8kwhFFM33vINUByovQ91ffEWqdxKoY4ScRX0nlxdohPWh76gSCICDFsbW2xu3cWgoCT5ZKj4xNu7d/i6OSY48UJtw4OZDrPMqZbW8y2tghU4yhC6kImOI3oMW2LN6tNkpjJZEKWpSyXJUdHh1jn2NnZYTqdcnx8wv7B/mj3lmU5s/mMfhh49uo1YGPdlOZTgiDgzrt6XvPqJa966DHOnn3stnv1mWfERuubvgne+97/98L2lSdeyWNfvMRvfCLj6WdEO5mlRxSTVhLGe4kLSjNJjA+jgLJaE/SSxB6GIW3dUFc1xsFquSKJYqJiShiF5GlOnuU0dUvb9tgBrDM0TcdqvU+QCDS8WC5pNMam7yWBfnt7oChEarO/fyBC7jwniWL2zpxR7VtNHEWsypLm6Ii6qggVFr+1f8AyTTmzs8PufC6MW/WuxBi2k1Q8UQWEFNJK1+MSR5CKJs85fQ71MEzjmGlRsC4mYo5QK1PaOpF6eNTGMRKoxj2VA6PRL0PXU/cWYzo8ockLv1GXFDGBkNPf6878Meb1d+O4Yk4VsXHK2ZSD05ZjfpWDFhZfTXzR2+Rj6krhFDX+9BQ3QqHj/m1TJlG4NYxEx+mF034ocE6GDGs3mrvbfp06o/Gfw6kpzxl8gHBgTqfTyBkQRKFA5aE0zIEJ4BTLMzQbQXeoOmDviZxpJFqeJKRxSpZIo5+qRvV07bFWeBptK9mLXd9TNQ2rqmRdlRwsTjhZL1k3tRR+J56lHzi7A4HhV/78T3DvFYnCiY6OjkmSCENOlmZis2OMQiUyfgpVOhx7GvBwstU3xamZp14whRiscxwenOWO87cfBOcPvoIxL1XB6UDXq15ksASB045EzF/lwAtp+nYMA/RMP08Xt4OlrhtW8RoQ8WpkI6q6FmdunS77WoISVysvFjXjDRNHwqIrggIThsRhoPu/5FTM+yDWWPozBCbQ9d8pBlEgbilBFBAg9HKsw6eNO1Sf17XKTBP7qq7vhWUYhgy2pj8WUfxsa0t/fnChIU4kVcFpgek7id0BgY7F3FVcCeI0wwU96G4xVUG6QyYAuV5Owh7UaNgFIYESBYah0ybBqh6xG5fugRuAABOFZGlCVTdyuAWGsizBGCIjtk9pmjDfnrMq15RVxcHRIYvFCQdHh6zWa/VAlUSGupNGIUszBixVVdF33ejacevwUBzx1yvWqzUmCFiuK/I85/qNGxwfHYOBra0ZTT9AGDGdTrl0x52yR+o67rrc8ppXn/DQt/wu555nx/aNJsjveQ/ceefvL9D+0pce4HceucSn/vN5qirHDgPrci0Qe+/ogkBCaNtOHDniZDQsLoqCIIR+SCEQ3WJVrVmvZXVQlSuqVEyeY/VaHPqBsqxYr0tu3rzF8eKYfFpQVmvKpiKKhRov07DAQX1rWS8rulY6/74byPNsbLDiOKbvOra3t7GDZf/ggL7vJL+x74QwZCxN10qT6xyzrSlFmmGco6wbODkhz7z4XODsQZmZbduPelRPEHJqybc1nSqL2Y0pKJvdjx2fd7/zD3VPbpxMUc5ZWSFY8acNfOqIU03d0DPYXsTPXi5jnGhPzeZMG59jo1Z0xjynNjhkstgI4xmRns20x4g8eD2s+MMOynQUtiJO96QjNnUq1+3Ugs4bJ0hxFJOMUGF+l+cbQh12w37WIu/XYlYWmSN0vcHEPBRq5Fn2RV1P+0FN1GXeMGPRCxM5K+Q1q2ZaG5YkTsZnNUkS8jynyHKyNBUHId3Xx1FEaOQiOStxSoMiVb0vcn1H3bSUTc2yXHO8XIilYV1h9b3zjOFIXZ2qqmYrjbj18b/Ne/+PTxDN53PpjouCSSEsSoHv1F8wkCInQaUOO4gAG8NY8Z3vgvSQ9+LZMAi4ef0yvPT2Q6FY3WAymQg6EIT0vWW5XDPElkD9AoMgou815M+hcTrdqM0b+o3Pm1BaAxaLBcvlkvNnz4EaG4sHZ4DfIdleppox88vHUyjTr1MH8DiKGYZeJzWjxArRmzG+uYM6qSh8qiyxRrV3BoMJ1Q1c35da7dIGZwmikNhT3a2jtwN1pd2vYv5N23Hx4iW5BoMlTlNw0PZizyRQq3ahg6SId71oppxjxMeHYcCs1uPhGoahEhdi1QaqqbG6zAzWUtc1q5XEH0l6fDve0MMgicVxlJDlE/WIDEaPx7IsWa9L3RHJdcizjOnWlJ0zu6yrklu3bnHj5k0SZE89NHJYZc4SpwkmCmk6oYMXeU47CIQeRzGDg7SYqJtMRpyk7J7ZY2s2H19zkmaEYYxzhpd9k+FVD93gzjue4uze7QLtqoIPf1hYkSAF7Q8yQX7siy/gs5/b4xP/8QxNNztli6X6sqrGWcve2bMUeU5VVSwWC+azGWmyCRqOopBJNGVwPW1bk+cZ0+mE4+OYquyJ4xBrO+JING/r9Zr1usIOcHh4xHK1ou8HTk4WeqA76r6W5PdMzBXapiNJUpqqY72qSNOYfuipqbly5S6mkyl1VTEpJtxzzz088jtf4OBgnwsXLhDHMW3b0TQ1fSBs27ptuXV4wHK15K7Ll5lNt2jqhoODQ3Z3oCgmBMYwnUwZhl51tY4wiDCxGQlNnbJgJ3lBtyXvR1XVNH0nRtrDxuHeqc0WRph/oVF/RbcpVl7G5Jtfp3u9Xv1avfZSzi05E7whAc7p52vBCQyBZ2HqvzxzMTABaZoRBgFt24nzC2azLztdGp0gFE5HO2OkGRVSop5vxk9yagiiE52f9ja179QEpwhXVZUMzinbNDgVNK3ffixrm32dw8sowO8ZvZXW5rflvbW9xEnLgCl/PzAGdMiIQtmxxXFMkeWjrCvP8pHy7yVCwan9oGj2BGnzFnn4dYgBa8SPf93WHCyOOVktWOuQ0vQSKG2dDDRhJI5HVV3zPfuHnP3VT9D9kZfwwJnrRKcJEehE40Lx25NlvXnOm+wvxOmpbpyuFfu1SlZxOFaLAp4H1gkeXTD/w2tOTrYo8hw7QFWJHs0OA4PumiRxWUgaURThV8ejA4UVR+ow8PtCB9ZS1pX8XgABERakU7BW3PfDQH7PU29hdP9Gb6QoFBkBeCq8GUdqyRsDa8VVxPVSRCR9WDsl59+p0zAL2GDz8w9uE9vjp82NQ4AYDjdNy+HhIUUxkZwrNtrBwUfJ9P3ouFFWFYOzmMhnpCkhZZDX2VuH0+nYOQvDAG1HqEJpsTprwAhrtK7FNFeSEHxj03J8siBJUubzHWxVMQxO35tEvUwNQRQROYeJQuq2YbADURBgu5Y0Tbh48SLTrS2+/vTTrFYrYdUN8p5PpxOSJJY9TiQ+ikeHR8LADAwvvO8+bt68SZqK7MOqefe447CWB194wuu/4xYvftHTzGa//47tmWfgL/wF0bKdpvt/Y4F79LG7+MznzvGhj004OAjV/spQFLKz8inffdeNXn5HR4csTkI9OLzERiND9DDLC01sHySCZrY1Y3dnhzrPqcq138iAE4RkuVzTtZbFYqHSD2EhC3yeiAG4RuQYRICbZ7kUF/VqdFgy1dSdHJ9ggMl0QlVVVHVFMZnQD5Kf52UfJo1G9vHezi7WOpbLFSiZKk7SUeuapdnmeTdq1q2QuJeWGBiLVxRGFFnO1mRKUFdYK5KG0NP+EVjWk+Gsvoce4vKWVxivoexOFbbNOsXvzgWBQZmIm1TrjVmw36TpzzhuywSW7LueXqFXq/vjUAksCtlsCHKeVOKL76l/fBliLHTGI4f6+2aEPT1MO6i9YmSiTdGGzasMjB/9xrJljJ8VT6+W4DkHuP9ZdBr170EYCLTrNWye0Zomwh+YZLmgL7Gkd8iuOx2z+TzxZOMc1NP2kn83dP24843jmDSKsAZxE+payrZmVZcsqpKmFUP+Tg0EnHPYzuJsq0PYwKeLDP7BPyB+x6/x3ff+70Rt2+kPIktCZ8W6SNzbxfndKNtuvEDWQXjKquY5b5fB2Q2J4+Q4p+vuJP7vnoZ/fOoT/zFceNsxq+VchKN1xWRS0HeD5in1o0bFH6x5ntN1UoA9QcSnBYTqkOD0EDg8OiJNU9H4hZLT1nSt4vsBSS5dmGs7mVwVCunafuz2YrUwahrpyD3JxO+TTOBdugNgoBsGofurr6JfVIPfHcjr6UM5gMMoZDKdYoxhtVyJpqtpx65msFa1UTDsH1AUtUBKukcDLwsQ3Z2P6eg6EeYKu1EmrmF8gOWBC+uGRPeJpusI6powkslu6L3we2C5EIp5HEWcLBbiPBMKSSQIQ3Z2zjCdbnHj1j7OQRhEBGFPEEh+3eDAKew9SSVdoW4b7YpFiJpnGfdeucJyueT4+JimaRmimE6Lu7OW6WQqdj5hQJylXH3mWXbmW+zMZ4DT1+gIcDxw3yGv+47rvOQl15jPn+UbP56PPPKOd4hA+z3vee7n1s2cRx7Z49HHCj78qzP2D0TeEGiX3yvrL+pa+j4Yd7geGhIrvB6DwIY4S12Xow7IDgPeQ9MgFmRpkDKbzUQHV1eslhL/03cdQSIH+cnimKpqabueKA4I1d4oTmLZnVpLnuUUeUGqpIQiyzSvTaQiTr0ZT45OCALDxYsXydKMz3zmM9RVxc7ODsvVktVyNR6CoUvpupYoDJltbcFgubm/T1nV7G7vMNuaUa1L7GotqEMkkVmBojUbfdfGSLjrOtk3m4DZdIswigmPjnQfY5VZaxi0odzEygi6EofRiDxpGykTrQqcPdKkXbg254GiHIp0WDEoMAolPke2AnizRm8EYDDUlTRtOCFBmVD2Y5HmU4obkCAYwzD4BZ08FyqFOl3o/Peyxnl5ucKIbNLD2RQKeaW+QMp5POD072ymQH9GiwHKJn3Cyx82sCUYo4QPnJJWAjHZUAcoz4RMEvE1neQFW8WUaVEIUzIIhT0ZCZN91BlaKWy97u/9EOXDuMNAnoc8y4iTmKrrqMsVh4sTDhbHHCyPWZRr1WJuBgQ7DPpLYewo4mQ2g4/+J3j2hJf9yD8lEpZcxGQyJTByoNdNI5izsgbDwNuwnFqOus1FGM06nYPAw2P9KBo/OXoBe9/89G2HzX3tNZ7kLmFybW+DCVguV5ycLOi6XkbeopAkZYPqW1SjF8g3tdaO6nmr3c1gLcvlUliNWUoaxgwqP+j7nrKuITBiZDtNKMsKYweFMR0DEi4q78tECoUe/L0dZGegN54fr3slv1jdAQyjm7jeoIEZb9iyXuOcY5bOKJuK5XJFVVbgoCrFEgzEWsoYw2QyJQLKuqZbiguNF5Y3aqgrQn3vwq/fe7Re01RrfEBquxH0G3H2FuslIeIsTk44PjoSuE89LeMoZHtnhyj2TFLHfHuXrdlcGJpOD/EgoB16+kYE4l3f01shNwSRBJUSIFCTMxg1VB562N3eYVpMuHHjBnEUMfQ9TWlZl2sqZe8ZHINx7O3tcHR0ANvbXDh3ngsXD3npN32R++9/gtns9nvt/w8rsmnmPPrYRT77ufP8uw/lcn+ME5hMKD7F2U9lve5Vm1pS070/p/dCPG0Htl6vRz1Y1xkcIYuT4xEhGIaeKAiZFIVAQlOxkFutVmRpShiHwEAYwlZWkOUC2da1huTKRWd3e5vd3V3O7Gwzn88Z+o6r164SxzGr1Wp08gnCkK5refrrT48m6FmWcbKQjEKJ3pHGpqxLAsQk/NmrV8UbM9ECG8kUmWYShrpYrpgUxZhioD/YKARGdVO2l8Y2DCVFPSsmdF3PYrkUNCnUKK9h8zWMkT1inmbEYUSrWlKrujqxjxPhv5getCIDMgHGCCt89EQ1PirMT1toZdPJTZ1WRqKJQ5GRYSRLeQlCHEmTEZhA0RWnVnJWimAQYF3AYGXPPaZsn0Y4/Y6Q5/6/1xYanSS9NOq2ucyYjS0WZvOFfPHyBVD1dX6CC4LNBOtXQJHuHr3DU5qIXnI6nVIUBXmaClQZiB1XZOTaRoEPdRW+gGhaO1mjaM4n+jl5llHkuazBkPXMYrng5sE+Vw9ucrBccFKtqLtWUDYjCfCDFdTEm05EagjwWv963/MezM/8DFEUR1hnWa+FjdbrTW7tMIryxnHdG4Ua/555nFzHcoco4u3GqDYIQ25cv4u959lr7JmvAa8mjiOMkeDWJI6UYRZQFBld19I0lXS5UYi1squK4pjCGChFtNq0jTiVNA1lXWHtwNHJMXXbcvHSJWbb29oBL7hx4yb7R0f0zjEpJuLCjei6sjyXB09F4RhD17ZjNEh8yssxcJvAwm4QV4xOC10Qylg/DNKNi25Nuo2Vk6DM/RNxOCnX5ShBaOpa3OA7If6kaUo5dNKRp2pebSy2l4fWd8FJKN6ATduOsTxBINY6WZYRKhFhXa5H4207iJN8FEeSt6ddUlPL359tbYl92GzGZCLU8/39fYrJhHNnz7G7uydQ6s1bEldiQoahk8NTIZmyrViXJb/37O/hRfxhELB39qwc2JoiHqmUJQxD7r77ClVVcnx8TFmu6bueVRjQtS0XLpzHAEkec9+9C17zbZ/nxS+++ryF7fOfhw99CH7sx6TAwR9U2Hb44peu8F8/M+ff/YcMB+R5Thz1JHGvRW1zgNje6T5NrIZGCylNN8CoRdrgO3Sjz1NK23YsThbgYGdnZ9QKGoWYgiAky7LRZEDIXymJwkAQkKUZWSbPY9OU5LM5JgmxNiBJhLV5dm+P3d0dJpOCIs9YLpdkscSizLemHB5JcGucJMrQrZ9jUjzPt5htTWXnp9rFKBTmbzUoGUgLgJck9MPA2TNnKLKcOIG6rbEngzBiFYp2CHHEgmqwFOZVSD8KAnZ3d0VqEYY0fSdsTBU4B7qPizQpIYtTyanrBzkv2lb320KSwjplUjMiL8boesJZ4jAiySSmqqzWlOs14EiTRBsKxufcF6zNpL5JE0nihCzPRa9nlHyFQquw8aXUQoROkuAwAWORCUaRtU5a2kwNGggcRTFhJIkkUkg3u0ach7XHRYncfUYMjo0Jx4KHs+Pv+0I+6tmMwM+pxnptqRtUkmwaGS/78Po3PxrbQXZjbduM5vB+8o7jhCIXO7lQpQJRHIv8ZxhYr9ccLxbsHx9yeHLMar1WiHIYz88BSVixwwaVCENDFAnSc7lqOb58nu0PfhA++EGiopCsp5PFYoym8InMofqg+WBUP/iexoYFcjZKrJDOoq5qmlqqrh0st25uw5XbD5bprafF9bxtefbZr/P015/mrruvSGG1vcAHqCjTWgYruxo/3rpAyCF914sNk9Gwvl6ysZqupWpb0iKXLKcgpGwasZayllVZCnkhTUEhC/+Gy7K8Jww70K4xzfMxlqPtOrq2U/KFXNjeWXrVCvatwLVtJ4Lldbke5QRrU7Ner8nzXH/2FW3babcsh6finQRNyaIpySvRkoRhpGwnhUStwIppkuKsFPzlYkXb9qRpzvb2Ls0wEGFoWrFz6rpWkgeiEBOKzVZZrmibhjxNmc9m7O3ucnZP8v8y3XlVVcWdd97FpTsusTWbcePGTW7u77MsS7Fw0oOqd/Je1m3FqlxTVRWreiUQbSN7wsVyyWw2Z+/MHrPZfHT3d6qDimMhcaxXK6YTsY6KwpD771vx7X/kBg8+8DSz2dduu6c++UkJFX3rW+X/3/1ugSGfT6DdNLt88Ut38dnPneW3P31Zc98qrF2NkJVM7LIg8aYJoh2VQz/PM4IgoG1qrBvG99VDSnI4aQdvNyHATdPqtG/Y3tmmKHIw6gUbBsTaOdvBClTZd3pAyTM2KXK9hwrmW1O259vgoMgLCejNc2VtiiwBHHs7M0JzmVI9WsMAhu05aPOHHUjThO35tuzkdAqLD2OqqpIGrO8YTK/kpI6uk6iaVRkQhIeioQ3g7Jk9ITdFEd3QUa5XBDhBh4JIHIP6DqfCYOOQ5AIHzhniMCYvCsqmodMm1IN6gRoEiA5rs48LjByCVmF7n7MWBOJpG0UxQRiRZzkWR1VX1I1IH7wnpvgzbrgI/rpJQdgYxAeoSFrPw2ikwicqwfGSoxEo1WZHftbQODG2YBjP0NCoQYQzQqTxu0Gn4uthULjTgBGTBYIA47zJ8ma/Z8bvhoKzflh06uxiRsOLKAiVWf6NVH/RrQmRpFDIMlLtajwy7gdt8Puup6lrOl0LBRjCOCbW4hmF0eiX6psDf017a1nXFQcnJ9w82Ofg5Ijj1YJ1XdH1LQZpfqxyPXwzGRodupz4b4Ll/9qZ8rHXv5I953jV4YIoiiLarqGuKxHiheGI04oHYC9OH6GneyIbUQ9fKs4s3ZGIBRu1+zFhRNcPXLs6gT98+yETfPmInYcqbl4PmU4m3HPPFTkw2lq7pk6mvEBgryAwyrayozAxDEPiJJYJpROfOmMCeiWQANKJ6s3WtkLLRw8ojh4eAAAgAElEQVRlmoYwium6Ftv39P1AEoU4pf03ndDjQ91ZDqf8EeWg8vRmJZHYQWmvklXXdi3rsqRcy8/nnKNOWoIgZFmu1GZL2JSS/CCtnj8ou6GjWbcsy7VCJuFIsvGxQj5LzyAPZFXW9J2lbjqapmO6NSEKxfwW5yhyYTgWmeSq9X2P7XviOGY+m7G7PWd7vs1stqV5bPKoRHFM1/ccHR3xe1//OqtVSa+uCIN1NG09BhG3XcNitWS1XklRsL1u+mU3ERopmrdu3WK9LtmabrE1FalEVa5J05Sd7W2auuKhb+n4ztfv85IXX2U+v3r7jYRMaL/8y/DN3wwvehF84AMiAbi9sO3x5cdfwGc/d4aP/+bO6OLTdaUcyH0//ruqRJbQ9wKzBIFcn65tR0FwnucKzQ/jw4bxfoJeZuJwbtPASORMALWjP2jpho7d3R2yLMOheytkUplMtwjCiKos6TpL17X0bU8xmRJFERfOn6fICwY1s77zjsvMZzNuXL9OkYrtV2S0YSgr+raGYWCS57IiIKBuZceWJmL4MJ1OiJKzAFRVxaTIicJAdnt1TaDNpEMbE2Noh55VuZZzw1narmO+tSVZdiZQ42XL9mxGnKbKjPRCbJ0kHJhQ0iWauhEmtEpkxpQQLMaEch6pTmsYBowVckscRTQY1dlJYYqDkCTJKPKJ+pTmYNCw4hOqphZNLeKxmWWZOu1Eo6UdTtIUolBd8o0UOZmuzKmYq03UlNgiemcRRtjQaFEzSEGTwqNsUaNMa4NGWW2m19hzAGCEZccJTjkApxaTmNPQpGfDGU8OkzT4JI5I40SNNFLZ4ypDMs8ECh7p/mGIN+B3uqJpO7FVlCQX70zjZKpVyUCojieh8ZOiN0qX61u1DWVTc7RccvPwgJtHBxyvFhKN1jVCogsQvbbTBAslHG4MtFULbHus7RmGgFvG8KHtgqiqS3UGEehAYCu5MKcXttZaXI+6UXvTzc0NKtYuEASD5hqJyXIQBBwdZHTRZeLvfwb+LQwvgfB7gG+FM7MD9m9eII5CKjsQRKJXcwSkaaz7LMGLfexLXdWjfi5QrVtRFARNPTJuyqYSe6A0I4iFgdQPUoTA0LetdBSR6LLaplGosMJ2HZM8p8gELjVskSYpYdgR60HvzaSF7CHTW6twpfcIdIFo/eIkIQMi3du4YMUwWJarBU3TkqUZZ8/uYa2lbboR2kziVLVLPfv7+xyt1hgTCHSYSPyPd3+QnZAIOO0gNPKh67B9S99KoGsQBFy5+y7uvfceJpPJWPCKPGc6mYhmSncYvc+Di0L6QfaQ67Lk+OSE1XpN1w8q/whoWj1ARQSExaq0oqOuJHi2bRtZ2WqESRiK8UBVVVRlhbOSYjCZTJhOply+44BXPfQEDz7wu38gFPlTPyX36f33y77t+aHIs3z5y/fwuc+f5bc/fQfWWZqm2QRHWtVGDQPHJyecPbtHdXREVbZcvHQRhxshE3TXFgdSFIq8YL1eKuwm5IXBQ2uKdAxOktEHDIEL6PuOIsoJo5imrbh6bUXdlpw/f54in8j92VuGoSNJ8vGadp260WhTUbc9hycLqrrBYNgqitFP9cyZMwTA4viYpkqlWXSOwEJgHZlqlXorOYPTidC+PaS9W+zSdT1VVeKc1UMuIJ9MWCwT1uVa7nUkmb1uZZIVCL2lrNZM8oKd2Yzze+fYygvapma1MDDVr6c7bRMaXW04gjCi0QLR1M14/1idci1u3E0F6qDhBllzTIpC0R+jkH+nO5+cPJ8wn2+T5Tl1XRMnCXlREEYBh8dHrCtBWoyB3Z0duTfLkuPjtURs6XGXpimxmjQYpOkehdn+sPW7MueN7L1Ns0f0dJcLOkEq/KrSh9MoAKrZy/KcYiL6XSkqnRDp/EFsPA/UjIXUl9IAnyHHxs1fLbTEZHvCxHtEJilpnJBEseQP6q5ttOwKJUy7LBWlqWvaXqKK4jRhOp8xnU5HBqzzEhBrdd2lmQ0GnZJlKDo6WXDr+EhE3uWasm1ohl4lGRK95p9Rq01lFMo0G+r7FhqNlWobXrFa89C65dueuUW0Vvw5ieQmybJ0nFJKdb03RqYKEwSESBJBEPqkWj/WSwtv1RcnDIVVlecF3WA5OryXc7/4DNf/BnzfO+G/vF8OoO3PXKOutzEG0jRWSYDTmHOBDjrNe4qVCCNElE1Ug0Py74ZKJrwgVIH2YHnwgZcxn8+Flj9YfvNTv0GaZrzmVa8ddyCevnr16jN87akneNELX8SlC3cQBob16oTVyREXLl+R2A9nuXFVYNYrL3iQfrAc7N/k+rVnMcZw8Y472Tlzlq7v+ORv/+aol9ukqSNJA4PlpQ+8grsvX8Fg+Ohv/nuaupECZwVn7sNWyCV1o/Ze0jQYa2lUbO2d2I0+QQYrjYpCN1EEbVMSBYa9M7tcunCendlcTHCTmCLPRa9iB5r1Wok00qG3Xk7Qtcr2FLjNQ3ht3dL2A91gafqWuunGztd6go6FkJAoiLFWYI1maBT23UBTzsHLXtLwxtcveOD+r7G19cTzFrbf+q3NxPbH/zgcHMifPfzwNxS29hyPP/4CHn3sDn79N6asViUASVrSDwN1IyYB/gHpupYiLwjDkPVqTZamXLxwgaZuaJuG+WyG1WYiiRNxHFFj8EXfYxBSj3MDPlHafzjHxmYpkPSE3jaUVSt7ujShrkuuXbvGZDIlzwryPJd7upeIoslkRpJkRPGCqq7oLSSDY7WuaZqO8+fOMdvZZUCauXNnz9FqAoBouERaEhKwNZniMLRVLVCggSLPGKzV2KY5J8sFJyfHdGqH1/bi3pPmEUUmhrld37NYLogTyX3shg5b93S9dPVt27JeLVktl1w4c46zu2cE2VhDkecafdWATrbGSXNogoAiy8GKF+mg9l1WHVD6Xkgp5bokCSLSKObM9o7AkHbwqN04jSWx+GRGYYhxhjzNsToA7O6eIcszrt+8zuHxkSZXlARBIBKBvqepK5pW3FtmW1sSbaSWVc5BGBptlgRSlIakG5mDfvryBUwqnRaeQPaDMunIumjQKKrAhMSJmI0LKcMoa/10NJCRHbAvo0ZSB1RBSODk+yRRRBRH5FnK1mTC1mw6GmvHCiNuipv8isJoQ/23qO51rQYbApHGccxka0qcZbKrNkhx8okUzuEGMRkPjBSq3ojRvF/nLJYrbh0ecOPokONyzaqtaHuRf/gHyDlpxrIkwRjxm3Ve+G4gDPzO0fAv/tOX2b52OD5/UV2VGm+SkmYSo+KNPv0NBqiEwBGibt063eEEJkBtawbVUiVxTJqkI+Pl+vW7OffNcEE7be8ocfHiU1TV3VhrNybGI/VVDopIPezENUCsrXKNx/F7QI+Pizhcbqo3P/z9/Oi73v2cw++H/sQPc3x8xIsefPFthyjAb33yP/KqV756dFBv24Znnv46977ghePn/JdP/SaXLt/N5bs2i8ZP/NpHeNkrXsXu7pnx997y3W/lr/7P7+Pa9edCbG6w/LE3/7f8yJ/5c2SZaIne+B0P8+N/+c+KabQmMre23Sxso5i8yEl1T3N8cixEjUAmAw/DRmFIEImw3T+gYRhx9uweV+6+W4gbCus7Z7l2/RpJLFlcYRBQVqVkcXUtZVWyWCyolcHpWaXWibv/crVmcBDFCZiQdVWPDLdOXSv88nvoreqJBGL2i/zv+vae7//eI17xLb/H9vbBbdejquCXfkkK26VLslv7yEeeH4ps2/N85Yn7eeSRc/zWJ3fp+p51WVFVx7T6s6eDJFTXjSTEe91jPwyjgfFCzYInk4J1uWa5WDCfzwQyiiPSNCOOJFG7Vtustm000UGhZpxCTYwdvb+nHZrLZRhZfa3u6Zq6JYpXTCdT5vNtbOpwLh6Nqot8AiagqhqCoFFvVkdV15RVxSSXg76uBe3Y3t5m6DrKdUlAMLLarHNMplPSPMMEIYvVguVqDQFMplsjceXo6Ihb+/tSlJKEKE4kSifL6IeBm/s32T84YLla0baNOAO1LaW1dG1D4AxD15PGCbOtKZOsoB961lWJ0d1OiBtlQahtXZpmFMWEPFtJk9X2+vAoe7u39HTYMBJDZpDDLgrJi0KdeaRAOIdY55mQLHNKLtMculR0mOtqzXK1UDRFHF2Mnj1JIjmJgZH7vu+U0eenCIXwvJzktDmx1d257HgDIgNBJMXKMxq9RELkVwox4lO+veGxk/WIG7SQalyR8wVOXr9nToRGAoSTOCGPE4oiF9/eiezX8ixVB51NQZN/b5xMcLIm6lohI3qLLaNEqCAMCeIIE4W4wNB0HatqLcS/wQpEamVvtjPfZpIXuDAiRM6sqqooy4rDkyMO1fJv3TU0VoX7qIUim9d1WtohVVN3tCpvcA6OtornFrm+V7qzj0737J9AikroO+4R35XuQ7B3IUCEwSaI0gd9SqyKwRv5Hu7r4f95+LuXIPprwNNw/qEv0XWvEWcRjQyRoD0rsSCBIQziMReua+XkjONYrayG8Wf10JNjwGG45+57wX6ZD3z3G3jXx+DhX/o4H37ng1y8EPPx972S73z/Z7j43l/nsXc9xZ984Kfhlz7Oh9/57fCVD/CmB97Fxx7+JR7/8Du5/wU78vmffzePf/idvPyV30YSXeNfv+ulvGfvf+PLP/8GXvfGN2OvfZK/+6d+jJ/45Ue5+I5f5IN/88/yMz/9c/yl/+nH2T+4IY4pBn78z7yXt7z5+0gOPsS7XvWz7P3Tj/Dzb/hW2lrCXENdqA9WikKWZQK7BqHcaH2Pw4x6HEkZ6EbGVmBCwlCakLKuBX5JYpquZbFcEhijRJiO5XI5QoiyQO60A1+xWCzkvY0iuq4Too51mFAsxY5PFmAEworjlCTNlKm7FjgQM2plhkF0f1EU8vDrQ97ypgMeOnvILBYXe7Y3xcpPbF//Ovz1vw6z2R8ARbbnePLJF/PYYxf47d/e0alioB/EdeTo6IimkaRy6zZ72r6XicvYzUMjInSR0UhKfUieCdS3XC1J4ljkHJrTN5vPKMs11unEYfuxIRPNpl+ry55Y/AvZ7HH0fex6cXN3DuqhwVU1fdercbU83oM+C97R3VvSiT2UY71akYQhZ7a3hdykAvJIVwuS76b5f84ShdIUtk1LnKYEJiRLM0ykyd9JTNIkY1Oy8YkU789iOhkTQbquww6DRFFpDqP/vSgI6YeetmtZlaUmmxiqRpiTs/mcyKD39UAY6945DJkUE7amU6qmom4bRW3c2PjJTkayxQZnqZtG5DBZSlQnOCfPUt/1tFWHEsHHZAyLpet7SWWIE/ncoRmLKbp3E2P3DBC5jdNpy6BG8mZjQnHapMLpBCILM+/nGBIEcpZau/GNNWYDb3s2JLpj7/qNpk5E4FbhzlPwpBGI0kOTkQ4a01zE9bPpRKj/k0LMnA0a1yWwexzJvtFHqnkySdu2QjpqGqIoJklTmaa0Ueq0oarbmqppOFktWVelFN/BwmBJwkgYmXGi9QNa27OqSkEMVkvWdUnTN8pO92b84ImGRteNgxMI1Et3vObS+GbDWj53bpt7vvLMpsgNg4VIU4K1kAxmGEknXdchPJlAdWryRcNQfRjVVqsqKznc6hqQg5FWGGRxknLzxly+47c8l4MSnF0xewBWSwnAG9SUUxzmi7F7GPqBIA7U9UQYbnVdqbjVjT+XcxZdu33DxzU+9s8/xZN/+kHuX32Bj/7KZ8Y/Ce97DT/4MPz041dZcT888ySPAHzsI/zWkz/E/fft89Tnr3Lx5Ve4EEDSfpV//Vf+B972gUe5+F79IvbL/JM//cf5Wy//p5y4V/DE3/5hvvfvvYgv//wbeMubv4//85//E5xzfM+bf4C3vfWPsfrKB/lrP/oePnDtEv5LbE22GF3W8U2adxvwji9gdJ/ob0TvO+h9/rpebZQcZEVGlERUTc2z165yVafKzbV1Y86bP5hOL3Y9e9Mbv3obNoxRCFZov46SLJO4oVZ9NDt9SIwxvOW7Qt76/T2vCq4z+fwB/D3g326uzo2/A9feIP/9Mz8jE9sP/dDzMyObZs4Xv3iFRx69zCc/dY4kiZVlZ8mjiLaV4n1yslTrN0fb1iM8kuU5DsfiZEEYSbcbBIb1ekWlk2wxybG25+Skou0aZfzKw9XUDXtnz7JYLOTrpSldm9K07tTrd6NnYd9Z4kTgreVyJfEzoZAUAhNtLJgc9EOrcJcUvu35nO2dbd03yeRZV42YKqcJy+WCtqlHD8C6FhlAmKZUZUlVlsxnc6xqHpMkweIoq5qm63AY4rajrCqK6YQ4SSRLD0mxGHrLfDZnsVhwdHwk3ptFLohNGGC7jnO7Z8iTlMODA04WJ7jB22hZTOjohp5ltcbs3yRMIubTLVwAJ6slFoScEsXEVsgT1or7yc72Nr2145Q6GO+JqzCgTsrWDRweHbFYLCRYM8sgQIkrHQSS2N0NLetKHEqiRNxg0hCqsh+lGjgkXVsWbERhunm+lGzkUQgPQw5OnDZQe0A5mzfFDgxR6Ikxss9rMfT9JvV69J90Ts9aWf8Mg6Xvra4INv4ovgRIsTKaGyhfK09SijxnazJhPpsxn26pZ61Cl4Egd1kmZtpxFI3M7HVdSqpHv3EUcThcHDOEAbWzLNcrVusVy9WKsirFmWT0mWxo+47ISJI9g2WrmHD+3DlJYVe51boquXV8yP6hSAUW6yV129C7QfeMmyLHSG6U1YcLnmuMba2ja3v6TlDEj88n/MCp8yJKFa9O00QhEekQG7XuEcW+OMz7uJbeDuKSorsxET9vVOwbvFo1Inbg6DClbS+Q/KXr8LdO/QT/GO78FyVPPL5NEITUvTg7mESMhMNQiA8+rsMzEHvNBwtD0buM6dDOp9265xS6i697Hfc88iTPrCz3XX+Kz/MaXvear/E4QLDHlZdf4trnn+K6PeSZj36MawB8lcefWcGFqzz+yCXe/r6XMbNf5gNvewPval/PO153kV/132B1lccfgZf+4CWmzHjhK14GP/xr/Nefeh2vf/0b+Tf/5p/R1A33XLkX+5V/wtse+Gnad7ye18lPAECRTYCNp6bfd8rDMozQmi9o3s7LmFNQilpKWacCyTjGhAFVU41Ttn+fnHOyA8Hbd9VKKQ7GrzlGEKno1WLUdVwfNt1pmiDULEK5FpPJlDe9oeX737LiVeEB0/97Cd/B7/tx/n+Ep34dXv2G5zdBXizv5UtfvINHHk341x+UTr8oMtKkVnePjCiOKKuaxXLJarWmbhrp3MOQ1IjswzpHP3TKNlzLAZOLvdW6lJ1kMZF9mHVyWMexHLjeJNgvzQNjRrKDiJkDFbuKv6tHM3waeVWWaoocEccCgTknvySfq1fPUkMYWFYsAUnPjrZifb+toh1yWK/XGyf6KI6p6orjk2Oi3V0NUBWhtUSySACyb1BOFgv5Xj7+R++v9WpN2whcXZYlcRxLXlfT0rctSRxhuw7jIiICsiwhjSJiY8jSlNVyKcSUvhNRtO1ZrETYHWcJQRQxLQoCY6gaSaDPlabedh1N67WBIfOtLZazGYvVgnZoaXuHdT5HETDQtC22Fx3V8fIEawcmxYQoEpgPxInHDD3o60rTlGI6IYgFlRIIUu413zA5J9yDOBaRujSCEg3mTdWNPksS8OpOJZp4sbmn6gtJRlxvnEqg1B/TBDKhaJGXXYI6KUmQgrAKHcp5kKfPGEbCSqwpEVmaMtvaYns2Z0u1iUksrjC+oKZqmpyqiL8ua31NgzYnTsyPA8PgkIzAvqVetzRNw7oqWS5XLFdLLWo9bd+eKkuOOAhhsKRhJFwK9cW1OOq24XB5wv7JEQeLYxblkqqTKW5ATKv92e2Z3SMei56LVkmRnkmqZyXG8EQScv3KBS48dR2AaDqZjGw9vxSNwkCJGjrRaTSFbVswkKYJ1qakpOp/uIEQIiWGRFGoTvyRjLxlxf6ty1y66/ptB9hLiqd5pM64efMGs9lsDMprNI8qMGKZA0ImkSlDbL6cc1KQnR27Y2c3wsHx4xVv4nuTf89H/+uzXH7qIzzy33wvP/7oL2iJmXL5gXvhV57kmcVNmdp+4uf48Ud/gV/46Od4D7/Br1y7l79xeQrsEz70V/nPf/7bePSdv7EpctNLPPBS+JVPfpFrf/oC1z/7Ba5dK3jqessb7r/Au//cX2SwAy+4935ojnjof/2X/Pnvfpx3/vKmyIWhEEjCUFLPNwVOF9FhqFE8KX3fKcNSDbLdJgrIWwlZTYIYH0LjNUaRalTMuOPABMSD7xP1wbX64BqJ2DBBgNEdqAVxLHCe7i771G9+ccNbvqflj770q2y9+Fhe2M8CP3V74frGj1d/Axx5srjM7/7uy/j0Z67wlSfFKWS5OMEEx2MTNuQZ/aBduDGcnJxwcrIQjaNOddb2o4OPxROTpJgNKigNQxGSJklMlmf0XYtzAdPphKIQun3X98IEdbKrlcgjSa4Ysmx0xun6VuFl6dBNELBcLqnKjjjOdTrINnTzthNHHpXfhEFInEUE6oW4OFngrGN3dxeHYzqdCrmjFoKPT3QPVJTdta3stLKMKEmoFXIaVEzt4bogkDzBru2ZTKY461gulkKnd+Is1CvLcRjU0SQK5euqRiqJIkITECcZ0ba4VyzzjMUyp25q6kaIS23f09mB8CgiiEKcOct8soXtBsqqFGJZnChUqTCcOsTs7uxK41KvcXU5aqW8R2SrKxerMO3x8RE7O7tMphP1zIQ4EmTCKgHIs6AtYjjddWLvJ037MJ6FXg5QN40Ilvueru+1mTPgVzeDHS2+Al+oYBSKh4EUOKOTqh02ZBFJE5GcujFtRI90z3cIrMG6YZNbZ4RoITBgRJEXzKdTZtMtJoWwJtMklnBmI4U6jgQ29DKxtmqo6op1WdF2vUB+6unb9j2NGiGXtXhHrtZr1mVJVdWyo+taiQtTLXAUe6P3kN45kjBkazbj/PkLI/eg7TqOlyfcONhnf3HEuimp+5be9bhAhyJ9A2T7Iqnl1nk3FnNqyFPAdiQ/amwShs9f2OVb255HLu8RTSdTptMJaZKIjVKDutM3o3+iQIJmNC8W6yHVqmm337SN7IVgFPyZMCSIQharFavVkqe+tsOlS7cfbuebm8xmDzGZFEIC6DvRlKm9WJbJ0rttO0qVPBSFpEt7vVxkLVme0Q4yTfZNzXOqXHQH97284cf/wz9j59FneftffDfnHv0F/cOM+177Zh6+9hF+9+O/xr/62CXe/r7v4w9F/4prn/8Sn77vSa49/GZee18GwYP8qZ99EOyXefT0iwju50/8/V/k8R99D5fDM/zQO+7j4qk//vbv+M5T/3eFn70f7FceP/0V2Dt7jjzLSeKE9Uo0dP4wF3arwA1+L5EkMXmWA2K66zV7vZUk8LquadoG7xATp4r/a4qDSA3kEE59gKyf3IZeJzght4RKJ+51WhRIKSYwAS970cD3va7iDVuHzB89hL8DXAI+KMSRq7vwgtsv++0fj8LxuW1+5wtn+NBH53zp8Qvcf/+Dmv5gRSCtE1tVV7SVMLCSrhOmVxRzeHQkQmdffIaBk4XYxG3NtkizlCzPSJKY3TM7NI3k+YGjmBZqImvVyUSaCA/NR1EoTMiqYblc0jadOpEktG1DmCRERYFVG7MwFMnLjRs3WS1rgiBhPttWjZVE7FgrJsvSrQayy9Rd0HQyZXt7Ry3OBhYnC6azqcBLQJpatmZz0iQZ9+h13eCGgcVioTvECYuTBYvlki2HQKVBQGQCzp2/QNd1lFXNuiqpm3rcw2dpJkbmRhK9hyDAhhF5Jo4XRu+5QA91SYROpQGdQpqkNG3D9Vu31Jjb0vYdi/VKNJVNi7l0mUlWMPRi8mxMODqGdKpZzdOMvd0zlFVJdBzJXsrK7lhIap6QJveqCQPy6YSmawnbSDxPo0jNBqQ4WmtpW2nnqqammEykGXIy8Tklr+mYJr63TTvC9JhwY9NnfEPoDTTC8VmRYFfVwIWhTJOnCHtjMKqnx6N8B50ArT09ufmCKbyJwCDXN8/J05Sd+Tbn9vY4s72Ds+L8ElhHnqdMCtnDeTJJ07Ss1yuRSzkn5JYwxGFo+55lWbJ/dCiBpENHO0iD0nStmG2odMSTX6q2YbFekeUZcZaShBGRCciSlJ3dXS5cvECWClFpuV5xY/8W127d4GS1lCJpe2G7GmRstZvX7AuccEVPTWw63RnrIeSBAYHQwzDk7106S3D5nBz9WZYpBOhE1OqkG2nqRlwJ1Kpn8BETytqrG3H6DgJxxK/rmq5pCIyhUehEnCCa8YJcuzqHl99+tk3r64RhwHRrm67rWCwkWiWKHHG0iT8PdD/lgnBcjnpLr77XPLUgxJhh7KQ2Hxd49Zsehr/yUT76tTt4+53z5/xpcOEKL7/4L/mRt/1LuPiXed8r7+eVPMzF9/8yf7895uIf+jEuBPDYI5/jq098ie996yu+4esHTO//AX7+N36An8ey+PhP8+CvwpULEYuP/yQPfufPcY2LI/kl4PYPh1FxZQ8mIIgTEiOZem0rWrOh3xhXN9bRN/1mea2u9gGGMIjGQ8piR2gy1CnGWqc5gKiXYHiqeen13z6A0en+TXrPMI55xYsG3vzGkm9/7ZKLH7gBP3z76/mV98E73g8/83b4a8/zer/x44v/6DLv/ocXAYGZJpOO1WrJdGtGGEVEgwYwZilRLcvwpm3U6V0Ou6YT+roJDAMCrYdRSG8HDo4OhJq/isiLgr29PdJU3svB9urjKftm8Sm04o0HBJEs5KMhIk4ku9B0LUVRMJlMJbUBcf+oqo5YNY4g3qPe7T5UgXHbdSTDoISQQPRbx8ej04r3JZR7OmKwEkGTqbTA4HViEdFkImzcWvdsfc/B8RFJmjDNJ9Kw9ANpnIgVVNsSJWKa3OnrEwahLvkDsbUDoZ4PcYKLBYbLEhFhe5JZp7yoiWkAACAASURBVFTvJEg1xDgm8axSECmAE89Xib2SwnJwfIRzcOXyXRRpTmuFFNUPA1vTGXEUYwch9Djr2N3ekR2gkwLXGSNs3UEyDYdBGvC8yMknuU4CYuhMz8jE9o46PTA0jqCTRHkHqkfspfgYkA30hiXr0RV9WKXp1z24PbUe8UiIH8eM6kJlkrTjnk6Swr1hgPel3KQG+K9lTv0S5npEFAZMioLd+ZzzZ8+xVRQEGLqmIU0SJlsz2SWqjZ4nkZRVpQOMXI9OfzVty7qqWVUly3LNqixZN6J97Z1lQK6hZ40arwtkQ0aKwpDACVS5VUzYnc85u3eW6VSMvBfLBTf397lx85YE+vYtBAaxaXfyfo9D8GZAkZWcXAfvZIPTMG0Tevqld6BGtQt4smQkvpFoZ2Rxg1y80UprGOh7ySvDiDB7GCxG1fyBMfi4mziOZTRWdxCrb0gUCZX34CCDO4G/BM0epC8HrkBy51XSD7QEwZRQd05pmp6ykRH9CIZTgaV6AOlN06nNVq8ZVGa8LfxHyNbl+3jpp36Ojz38S/zD+3J+6/QJO73EAy+9CNeucfHtb+SVs4jZK9/I2y/+HO//xEUefvslpsCzzzwtRei2j30+/r4388P7P8mn/9EbuP7ZL8Dbf0K+zht+lqvuZ5/n7zz34/D4hFAPnqEf2NvbY+fMHuvVkqqp1fetEGG1PmBCaR7IshTjdzuDLIGFHKDp3Qz6wNoN3IMhjsUzU4Jue4WBpBgGxmADq12m5dJZx598W8V3zfbZuesQvB/pf3n+1/Ot26Jj290FUuB3gLcC3wGrF97N9PzvPefz8ycd8QsDdZWRRInFakFeTEZcP05jikkhyMEg1GbXg62FjDBYwfS7oaOvB5br5fhg+qkuTVKiOB3zAOWABO/W4QW4dV2JHjMMWCwXan4tEFEUx0rrbphOp5KNqOzUQO3wxlxFNfr2hauYFMzmc5xzXL9xXajPCp1JnFI0hhd7iYwxIUWe46wQKgiVdalTjViSic+nAdZlyeHREYGDPM04e2aPNI6lqTl1QAWBrAIiI7FLDicpLVan2TQd1yFCnBDXDZFkOFptLk0YkITpBjaSt5Dd+TbTvGCxWnK8WgjioNcjMCFHyyVxkhKlKX0jAZmBWTOdzsiylKZt6ZuOJE6YTaYj83XV9zjjjc99QVL/2SwnCIyK59WVyNpNsTJ+n2ORTDkxIgBDXZV6/fVx0X+8jbHs2GSyFz9TXY2YjUxA/6qeQGZkr8t0NowNu2enO+TA9hcl0OlQbiLPzpW5L40iZtMpRZ6xM5+zPZtTZBmJatriMCLPM0ES1MihrBU2blrWleY79p1Akm1L3bas65p1WbKuhMna9B2dHbQAyQ/lG18HIiVTE5BCjTOMExQvi+Ra7e2cYb41w8DIdL61vz/uZ+WK+ffajas348PaHXgfTpxPTJei6k4VQ3m/hVpqPM0Uyw8drPiup64TycWy4IZN8Rgkx82nwqIX19M1PbnDKM1fxNsayW6ErhwEgSwyu268QZ75+hxy4P1w6xnRPv2kinjPnT/k6rP5SFku8kKFkqewVu2GjT6cVj0SB7VgatpWdVryAG2cz/Xmue81/ODDF3lEWZLP/cMrvPYHXwsf+ypvf9PLmAHMXsab3v4Q73//vfzga68QAF//va89Rwu3+djlD73rJ3n7j76HyyG87r2/yCf+yuuYAV/96pPEcTJ25geHB1y6dAfnvuErNE0rHaweyPv7+6xWKyZ5zu7OGfIsJTCoyHfQKJOYra0tff3NBjruu3G30HTiGjEgLgESReinXul2u6EfkxZAqczOcW5v4I++ueY7p0fcefU6/E3g08D/AvykuPtnD8Hev+W2jxd+FfB6tp+Hdnqer331m3jiibv4wj88y4++4sOc+ewj4+ff8+SzxC+6G9d7eqySNdS7kEAdd0IRyYZxSNNpseulQHuja2/FtVovR8LFZCoG21GckCaxWM8FRkkcIuTuetHmBIEZc+r6vqfTg7bIJyRxShgOrJYrVuWa6daWBESqAfHx0TEH+4eiJ0tSJaWEhIGhbUSDuFytiJNEip11VFUpJsaZb+5CsGa0sEuTnDwvlDQjKe1i9xRirfg7tl2vP7tMNmVZ0U6n7MznpNMtmqpSKDb2Y4F6bcp06QY3TiseEpPA31jZbYYw0AM80GgXZTpKwofmKVpHQEgcxqKLSzsYhOK/bivVkxnCsGH/6JAoitmd7ZDmGX3TsS4rgiBkNpuTJIlm2UlQ7nxrRts0tE2NAQYsgxuUvDFsHO7VhBk8acON5A2j+55xPx0KESiKIiV0NQxDhx2Upm8MmzlL3hunZ5G44GgRMn4CdJ4aLceyBsP5QFvnmzirJt6cJk6gxVhRGc0kjMOAJI6Yb025cO4skzxjWshqw/UDATDNC4o81/20nCd1I9NZVdeyU25qyrri/+HsvaNt2+76vs+cc9Vdzzm3v6LyVFBDAolmoSBEJOSAEaCQ2AGDTUviFGNMMcaDZCRAHCVkhIBlHAM2xsEFRwxAyQBiWpAMQhWBAAkJSei1W07bbfU5Z/74zbn2vu89gpOtce+7umWfs9eaa/7m7/v7lm1I127aTkKe+4627+mGXszm4zwfiPx9r+O1iNIukSBkJqXIMmxv8dZRJCmLyYzFdE6eZrRNy2q95uz8nNVqJUQh7yTqyQWiXfjfmMogrTMx+SMsuoBiqX0Kjo9c0z2fQG6VZmoHbn7iNoncLDnlt00d2GGW7XbHYEEbYVBpo4NVlzg+h/cfvxE56fnR0y8Jgt/NZouXFcWkLHn88c/gwQd/h4ceEkum//xNsFzBC44e45OfuBbStOXlumE8dXqTBMeMHpA8tyaEe1ZVxXYr8TXGJKDENaWqKtAv4ht+6Qm+Ibznn/ZrKHjhN/w0PvzGanXJcnmVL3rLe/Fvkd/rupbHH3sUk6RPe98nHn+CB0a4cv96/PHH+Ec//laacAL1zrPue77ve/479Au/gV8KX/DJ20+indg+FVmKKad0bcduvWV9filmyc4xnUy4eeOmLO5wyk9MwvEyHFCcROmYxIDyrDcrcfNvmlAEEvGwDLBI13WURYYvPZeXK5wduHbS8yVv3PLZn7XhZS99HD4HKWyHr78D3/ZReMfvw3/z1fDvPeWP+X7gtdB1N/n4x1/Kxz76LD70uzdRIOQk7dieHPPU48LnDJbfNoYgYBA/PDfgIqDhHV3fYr3AkEor+m4Yh/6EQ5EdLHUTZg4K0izh+GRJGiBc7x3OdxhlSBL5p4P142xLBvAeFzqV2Xw+shjTPAPk9621IxNVocZDxy4M6aPxdpYnOMT+Lc1SiTvCM1/MqauKyXRKnmcSbRROrYlJaeuOLBVKuOj9gFQedBNSJpJE7O/KSKt3DrQjyVJMmuKUovcWJyIqbNg8jREnewlWhR6hwmsdDR988H+U5zweuCOtHC3ISlaIJKIPDiF4FTbbhK6p0RqOFkswiruX56yrXdjoQK8uRwLJrSs3MImna1p2u2qM3snzQgyqrWU5m4curRMqe7VlcJLN6K0PlmJ+9Fh0Ywe3P7jFjTAaPcdE1jTNWcwNTVPR1Fu6EIYqiSJyqEAJYWuEMsPr/iK1Z/6pIMDvA6kFokbuUCokvWIMXI2kF62EJJRnKXmaMp+U3Lh2hWc9+CAKT9802LYdc/zyNBUtbd/TNA1VcCuq25ZdU1N3LZvdlk1dsa0rqqamC3P3IUiPhkBkEgg2XK9QQ+JsMY6NotemVpKcINdBhyI3ZV5OMErTNWIav15vqWphefcurkf2kUfj4cAd/Dpe4PD7wRxXGic96udGmPLgx6+fiJQgGexA1zZ4J47v0cRX7DCj+W9GYtKxs5IoEXFA2d9oj/dyysnzfOz2rlw54eJyRdW2DNZyevc6D3rgh8K//HT51w+/9Y+o6hcxDcP4pmmJYk6Zj0jL6z0UuWxUQ9/TBl0Q3kvQpJLhe9U0/NS//Cc8/PCzeOVnvIqmbXjiySd45DmPAPDe97+Hl7300ynygve+79384Yd/n6/9mq8H4O7dO/zIP/xfuHXjAf7K130zeZ5z9+4d/uW/+Kdstlve/7738Nmf80Fe9vJXAPDzP/s23vl//2u+/M3/ES//jM9kPl8A8JGP/AG/9EtvJ8kydN9TlBPwns3Fip97+8/yV7/2r7JcHnH79m2+67u/k0QZpoXExvd9h1OWSVaSToUCvLpcsb68FJGtMSJybbvRvzLi2UkqLMx8knN8dCxWUZMJWZaz3kjiwWa7Zber8KX4BRb5lje9ccMXPHzGI48+CjeBl4Zb+xU8vcgB/+1/CNNY3X4deD3wGuhecpOP/fGL+fCHH+ID339DHvK2pWtOSZRiuViQJQnnN2/w7Ke850PO8/4iCRl1gN+7R8RNZLFckOZJKHKa3XZL03bjnEgpxiKX5zllUTCdTSgnBW3T4gPDUsE4qO6tE1auClocLxKNiCJsdyKPyJJsTIIwicE2louLC/TJSRBqS6FbLpc474WVlwRdoZVZYW8HyXBrG9ZPbFguFgILBuit73uUh2k5FXOA4LqRJrnMzPUezoqmuc578rwgvIXYNGWpOH5o8FqRTcogPA7u70qNFHkJOuagAMjuMXowBtQofm0hNMHi6Ejg4U6IIsNgRyZhnue4rqfuGpqqom1a8jxnCrTDgElSqqbGnp7irSc3GUUi1lJpkgZGo6GclJwcn3B+cU7TNRRZzsMPP8zF5QW3791mW22lows2UMIM38tl1Igd7rsEFxArcVrxWOvHOCDnBuyQSReHQ5nA4uyHceOPfJC4JiOke3+Bk2vmwloSYX+wHHR7Ubf8HYdymiQaDocO0mhNlolTyQM3r3Pt5FhSVpRiNp0wm0zEjivNwEEVnoWqram7LhBGejZVxWa35ezyQmZt3jHghVRipbh55fGaoCskHJjke1Ve7r0xIoWQKyIdrjibOAwiITmaLTheLClziaBar9fcvXeP8/MzmrrBj02SHz1e90VtD0964ro7GD2N11ft72fs4vYaEFCej2WG24/cQH3fd/8Nn6YiBJ9MJhitxlymyNhTitEDzoSctJGy7h1FUY5p4lmaBS2S+KuhFHUgByR5ymd/7l1e+8iPymzu4DX8V0d8m/9ajo6OUV5Rb7bYpmWaZszLUjzW0iRAaw6VJGyqinaQcMbHn3icSSmMSwXsQijkEKiuxEUYV1/A1G0wAVVai8ddUVAWpRTqMHNx1gXrs5KiLKmrOhjhChMtCa4I0lFLSnlRlswXc3ZVRVPXQjkOc5Szi3NWF6sAXQB2P3jOQ5beMHQjmWG5WHDtylXwUO12gR3Wc3LlhMl0yun5GdvdXhc2m81ZLI/EtqkoYLBUmw27zZrBWeqmorcDeM8Xv37DFzx0ziOf+jjm59d7gfaXQ/3P4f3vh/on4fX/kKe/AmQZX5/4xGv5yEcf5jfecR2PnF7bXvw41xuhwct9lCT61zj4y3//J+57y1/5d1/NW29cAWSYPS8nzIspZVGiTLA36jq2u4q6bUB5Ts/usd6tJTKo3tH1AkMWeSHziaIMWYQOZ4dQMPUoOxAHjxnrzZaqaUSOkkiuoZgLDCTha9vegYXUZHgrjimTiViiTUr5eknQLJ1fXLJarbh27TomREopo7m4vKBum2A2rMhSQxZNcycFLsCbx4tjht6x3exwFo6Xx+RFMZK6hE3ZMNger8QNA2fJtGaSCcvtytExxycnmCyYMQdiy26zHV1yRnZagBthbyK8d+6I88SMzWYzppBrk3B+fsF2s0XhKfJiPFgkSYIyRsTg2y2XmzXr7YbVZiPFzUlharuOLMt5+MGHmE2mHM+XHM2XuGHAKHE+OVouMSZhs15zuVqB9pgsoe4anrj7BE/euU3TiRFF30nKhz7YGPcFWzopEwzkzdiBOrI85+T4mOOjJVqDHXqSNKGpay4vL9hV1Uhw8yEz0CukHwgaLbxGe0kEMSpBe4NRsq9EiM1aMbxQmkByCrC0l7WZhDVhtKIsCm5ev86zH36YNEkY+p75dCZzsHISEDM7mnE0bSPhyIG12FnL7dO7nF1eUndimdVakQcMLoyTBguDC0zZSPQIVmNKjb+OL0G6A3rhPFhHojRlXnDz6jUefvAhrly5gleee+dnPPbEEzxx5zbr7UZgUIgMAUH5GLfk8etHbbALjjFj2gDqoME7LH7ym3vJhpDHvuneBYnkTQkluO87Bhjz5Hz4MCZkDSWJYL3xVG2MwSDtK0FIbozBDTZ0X8KA0krjlVDPH320gC94+n6ZPHFJ8eyKvp+R6GSEneIaHSGT8HWJDtaBYadC5EbXtXJScw6W1/ioNzz0xEf3J61Q5Dxu1JCh1Hhh7WBDZ0jQpZlRDwUEZ3MFKjLcDpiNAcqx4fuyl3II0IF6LFCOLCDxphQzZsLXxvsAF0Mf5xBpcv9saJDuretazs6ElXTt2lXK6YSzs3N2u93oNzlvGpZHR0zzArynaVq6vuUNb9jy6ptP8LxHP4752d19ziPj6+fgWybgvwm++k3AYZELUCSvhE9+4jX84Ycf4LfeNadqSnGub86kqxp66ZSi92gSWLehYNxOs6d92RecXuCuHcuCVTLTisnSQsDQo/m3wH+SYu0QIasyoCq5nmVZhkDevTGuPAsBivNeXOCVlkF4uBfiIShzaR2YltZFn1bRDOZZTqIE5zQhHihugLPZFJRA6t77EKEjGiHpHPbGsvFzdX2P0QooxGIqFLAin2BMgh36YFAuyEYsVhIgKg4difKyMaYpy+kMPwxC4EoFhXHh68mH3G9e2svhS2uDcXu9pXMRqVGj4XD8L0qNBwWtVEh2lmeiLArKYHbddmLvVk4mOAXbSoyyE2PQRtPsooRDvsZmswHrmZVT8aS04uJSZ/koG5ranrqtw3hCs5gvhGC0lmd3dMDX8XMFu0Ilshni/CduldHByXuqasd0UlKWRejY3bhHHMKT+3/8DM9O+HuScRdiZqK/ZT+ECB6RF6iwMY0SCOXRISE7y3KuXLnCAw8+INrOsJaKopBnQqtQ4MTCzh0kuEdItK5ruq4PJBnxlO1C5xZNnu/7HP7w//zZH1fWkCHRhrIomc1mYb1Lg7DdbFiv18HLNmjgVExh/9O/zp95iQ/+7Bnuyvj6wGJKopUsLjklRLaQH62dTDC+zLI0UIujEFMFQakaqdEyZHdo7TA6wXhhXykFtre0tuejHxPmGd/B05xPnvOPLvnoowvyNL/v9LgvRDJz2Gu5ZFEPwyAX1klgq7Wam3/uL/Jlyw/wtz7yIr7li5/H237y/+KxwIQaT2F+L3x2iNVVdBLpEiGBZJmYmIIai4wQA6Sl1zrYmzmBZ61z+MGPSclJYkjTDJTY5sT2PC+E3eeVC4wsuZVJmoB3NLtGCAuJEGzund6TwtF2bLc7iqKgaip2j1VkuSSaDyFBuetEZ2itbJ7qylU+73POeMXyD3jepz6C+Zn6mQvbU14/9FYoor/124AbwCvhE0/+Of7ww7d4z1uWXFxqmcMqzWp9KqfdPiQ5e89kOmEynRCFm2L4LYXjsfAw33vxC7lz8zoXiynvPppjhg7x5hQ3nizLJbLDOpJUo41spNpodtWW6XxGksmGmuYJeZFjwwYfi8kYXXLwEjahxjk5Cce8v5hsYd3eRNc7mZmYLCXVKcfLI4q0oG9l/qHVNLAcO2BC13UiLC8KkkTimfCSzybmvGrceKOzvAkO+9mkxCjNbldR5CXL5YKuDfMuAJWN7FeJmgnUa62ZTgquHB1xZXlE37QUWUZZFvQuzDnCplpOSnBFKAD7AOT4XA3BaDtuRqIVa+n6Ck/sQDQuwJO978F75suldOtBy9e0LdtqRxNmQ8PQk6QpaNFkKaWYzedMypLtZiPhw03H8XzJcr4Ih7NmLM6TiYTCqp2WA7TXnBwfi1AaOD+/wGk3XmMTxNqBB4I2apRhje5ISmBr72SOv91tR8i/qmr6gySRQ3pDXE2Hm7A6+NloTZZIVluWFqGD6wSu1vuZswvwqQKMSUjTTO7jyQnXr14hS8WNqswLMVoOMVtDiELabXfjbFhpYR7GBuDiUuzOqqamd4M4lNgBsUAIxI5YxL0fP8zI6wAOWo37aqHUKy1i9Lzg+PiIk5MTyrKk73rOzs+5c+8eZxdntH3PEK6hOoAZR3H74XX8t6t9499VI6S5f8V79P4iJ9lsNiPENyrKEcZl3/cYa8cTafRGlK5GBqNKabqhZZoXFEXJdruVYXia4vB0tmdXiyi5alosjkcffRkPP+tDPPX1+ZPb/EF/C+UU3lpc35MYv+92kE5nV9W0fY8LXZQObLB+GPDPfxN/7TUTPvBPv5c//5PyNb70C7+TH/+Wv82zLn+JH/yZdzMojU7iQLiTBxqB2Z2Onp0DnemDXi8ZU4iNlnlNShocIyyu9yM9PEIwYgasJddqEB/JmCxtTDL64cXrrsMQ9ehY9Hur7WUIFKy5e3pnDIfsGgkorNodaRZMdi86prMZRVGSh4KX5QUv+bSKr3zZe3jh449i/rftv1VhO3wVn9z/+vHPfRUf/OBz+e23LLhz2snaSGSesV5vubxc0Xb9aLKttXzGsiglZgdPXTc4V5OXJcvlEozhb3zbf8bQtnSDuCc4BXPysOknOKeC3VIYMiuN94IUxLiePMsEsusasixnNptirWWz2QR5S5gBHPwci4x0nEKV7nuRXEhAbmQpivt6kYvPX2YyEp1y9cpVsiRns1oL8mE0pZIk5TzLOb+4kFnKfL6PH/LB4V7FpALCgXG/fQx9z9AnELqIpm0pcvmcl6uVBKlOJyglBg5agbcS1OtwTCciMi/Lkvlkuqeqe5ktxdDd2XRKGkJHtdZSXIIXalz/okOTQ2ae53Rdx2pjx4OnDl1SliRksxmTckJeyhxmW9d0fcfF6lI22KC37YZB7AATQ9O1HB0dkeU5drBUmy1pIp3+ar2myHLR2SGHg6EXc4rlYsHJ8Qlt17CtNujec+vqdZTz2FaMxHd1PUJYIizvRYKSpvGqiwB51KzJho3SbLe7oPkzXFyej76S1ge7q6eso/hzFCkLlCezq7IsmU1mpGkmXWzbolIzZqsRDJcV0vlPypw8Tbl5/RrXrl6hzHOwjsl0yvHyiDzPpRtrxZBgsxbrtyzL0UkySgOaINC+XK9Z7zbUXSvfP24saCNfI3b35tDyeV/ohAsbpolRfhKqnNGasiw5WR7L/H8yxRjD6fkZd+7d5ezygmbo6b3DKh/eX2Zq8amMBW6sQWE8532cp97f9cXuNxKWUOylFgf7Vyx0iQ4WL3FgH4C7sYUXaEgSg8UTUWJtIrVZwQjnJYk4DLR9L/lLfSfRDAryosBrTdXU3L13nYeDxurJfweufyWYl8L0wYb63TWtaimSjDLPsV1P3TThw/kxoiLLczZVJe14OIGbG1/MV994B1/7/Vf5vu95Gxd//ed5/a99Ab/8pi0/8+Nv4etufyX/4Es3/Ogv/3Ho3sL8IXauI5Nof2pRKhbRsIDDrKcoyhEGiotFPNekM+4jbTxc33jSVkjX13UdaZagE03fdTRdg8Jz5550cA6L9QN11bOrtsQYjsgWM9bgsGEmqGVW7C2f/pKaN776jM/88CfJfnElHfP/l9eXA28GvghOixfzwV95Pu993zF//HGJR6maJ6jbVuC9sBCdlRlOkmaYJMOY2IGl4iDhIEkytB6o25rOVqDFFafMMvAelSh2dcULTs9ZJSmfKkuZIw0Ol0b2otyVmIaRZRmLxTzYR9UkJqFqdnifjR6sIoJnRAHiMx0d/aNLjEDOoasOZALvXeh0EgZrMVo6b+dl3RRFwdD1rNfr0eqs1Jrjk2M8jJ3XyckJVVVT1TV5kVM3Qn8Xe7FIGpJDZFzrk1Lmv5EcMVgnmi8rCfJ5lgVLLYW3ji44wduuo69rLpdHHB+JsbM2EoWSpmKtNFiLcRplLVo5+TUqxKzooGsVS6/Ito7XzOsFRhu6tpVMsKGnSFJ0mEN65ygmE+haBlyIYdE4K+kHOhFHfxMOfFUtsOPJyTHPffZzZLOynkwn9F1PgxIT4TTDOct2uwU80+mERBsWkxlt11A3FUfTOd3VqzSPPibzpTDvsp3IK3ITbaui44gcbKOayBhDlqVi7uwcfdvL7DQcEpyzY5J87PjjmjxYmSFoVHRxRkkaQFYUNH2PSjRYLZZ4Wg7zWDBKINxpOeHGtWucHC+ZT6YUeUZZ5GQBCu6inm23E2P0UMibrkXbAZ0Y6q7h9OKcO6f3uHd+LiQTb+mdcJSdj+LrKFQQ6dd+949FIrxC1ZFDQETURDqSJinz6YwrJycs53OSJKGqKk7Pzrh3dsa62tHYnmG8ZhrjFSrMRlWkSKindHN76sSItj1VEgYHKPJ+HnX4GwAk0WBZezVGL2gtcwKtsxGus8E5IlFJgG/U/sYj5reoerS+qduGzW4rDg/eYb1nMp1y44FbrDcWvli+l/wcVohgeH66w4YF5ZUiy3PqthsHvpH0okNRjR9ebvSCV738jP/pH7+Mt7/9W3jVTDO8D8Awe+EX8Q1veSWv+IGv59tPv5Q3Th7jPb2TtOfBBrxYCpyS+yeXKhY+58fLppSirhuyrAoi9fg9yQOSZtkIGSpF2KDEXHk+n8vJNy2wgw12Q+LdV+12KBWzqETv1LUtTVOPGHscqgoUJG4eHs+rX9XzJX/+Hp955Uz8ImvgdX9aFXuG10Fhu5M9l/e//7l84Kdu8uTtnO1mS1WfUzU1Vd3QDbJZeeQ6pWOa9xw7BFOAJCUPWVWJkS1E7KqE2df1cnBpu47na8Mb/+CPWJyd8dB7fgeA3/z8V/GDjzybnp7OdAypmH571DhHjWxSYPRYjTD7EFxh8jwjEg7Gh9YTvo+QAqBBO3noE410O0qNp8AxL8z7cS47xQZ/oQAAIABJREFU2IHLywuMMoGlN4xrKDGazWbLbDYbhdx5nuGB46MjFssl55fngjp4T93WYkrr5H4qPC5z48C/7zqqXU2eFeHrOBKdMBQFNnUYpUQGYVJmUyHKrNcb0SvlOWVZhs+zNzLXWosTBipkBw4BfRHzcxe0p1GWsZ9rCdPPT0Ui1DctXdDKGhUkCWkqbOLEUDWNuCkpcZ9vA5Gttzbo6gaW8wW3bt7k2rVraDRd09LUtexHcuZnsJY8E4PhfhjY7iTUVPwYRVPrrUVN5XvfbStJrO/FE9QYQxPkUcDo2zkeGI0QoYosZzqf0XWt+G32LSiJiYokOxXmgDocolBxLhWukTehO5aOOU0zsix6/IYDVTAYwLtw2EoospST5RHXrhxzPF8wK0qmRSFkpjwH78U0u6rY1YIOeS2okPXShXddQ7NrObu44HK94nK3YdfVcsggjFLiylaMxJz7irXaF5bYaUXWvHRf+8N/ZhKm5YTlYsnR0RFFljMMAxeXl1xcXrANKJZ17inz4PheBx1cfN/whccGLhRCf199e0pFVLErjrPTfV1QCpIsuP3rAM/oMEiOBI+iyIWZ1rvAJhRvycOKj4KmE5GhUtKK74IAMc0zKVwK2r6lOzvjsccm47f73vfKj+/+brh+/mG0+YJw8cUBW2lD34rNV1kKs0z5gSFsaHGm0HdX4b3/hs/5nn/Cq2bPZJp1xKv+07/Nl37Zf8/tV2T4O/UYNxMp6sDIcozjmwgpRT85IECcfbigQRiZiLFv7sVSzHkRaw/BFaEfHLtqK+8/FejRWUvTttRVTdO0o3tCTG6Qv+PD19AYnQRf0ITP/9yer3jdGZ/pz5m8bwvfFj7mu6XGNf8xHD8TIzK+Dgrb7eQW/+a3rvAr/+OUT/xJiccyDJ+UwuH2vnxjOkKIZDLBESNPxJW+zKS7NYmRA5FJAqQolHMdUrG7rmUI3pqPL+a85Bd/5b5v7YHLtTjXDJ5Up7RpC5k8JN7u52rW2uBy049hrbGSGaMxSTZqK611oRMW5CHPJuR5LptusKZSct5kD6FEUbQKFkKSoWUHiXaJGWzAGAi73YnH343rN4QQ451oOEHicUK6fRfYs0LMgqGXuZwbSTJyQOoaCVIt05xJnktSuE5EKD5Itp9SCVqlbLZrkkRx9eoJ129cI8nTAE8h66lu9ixppcB5hq6nbWpJSgiQ3GAtbdsFggnj9xODLPM8F/ZauEp9DBkNvott0wisbF0oJvLv8xC02nVyv1KdcOPKNWb5lIvbp9y9c1digowIwU+OjklDp99bG+ZrUuiapqHvNXmeUpZSzJMsxSt48MEHSfOc07MzdnVFlkoo6NAP1LuKrMhJkwytonlxGtLYC/Iso+s72kb2M4+MIOqmlqIamK0mOpQo2TuVDgGnToHad8Yyj0vFCLttcf0gBwIt9y9RijzLODlacv3qVY7mc/JEbLEW0ympMajA8t7utmyris4OmET0mg5P2/ZUbc1qs+bs4pzLYJnVDQO9Ch7DRIr93uhYHzAb43/juOywa4qzYwUQ0kgSrZkWJYv5XKDvgO6tNxvunN5lvdsyuAHCejbBDSYWSq1AheJ52H/J3hueQiUdX7QR3VfeWPX209F9I7enFPlQoBOlxH3dBLZiH5z/J5MymM8K5TsOyIewIUTWIQpMkobMpwrrPV2YcZBoqq4NrucyiPbW8sTtkJD5O/B574SX/ySjS/3r33rKL3/iGv1gqZuGaVmAc+x2W0yYnckF0DKHcCmf9jXfz3d//uP8wGfCG7/vGSKj42v2El73pQk//cq/z898+rv51r/0PfyWG8bomsgoHafUKmS5hRP8WPlG+JJxBmd7i8PSDUGIHf7eYjEPBr7iBN87S1VtGQZLnhfYAGkVeR7cvUXvpZV0EVnIezLG8LIXOd7wuorXvPo2t/7xPXjj0z9i9It8+1fDX3jqHx4UtovZkg/+7jG/8CNz3vmulMEO9HZDktQAoZPX40YX86pAoYI10eAtg1JYbUgzg0Y6mSRJMKnYDOmQ8ZdnWRByd4DAXG3bSPL2i17A/MMfHb/N5/z+Rxle/IJAxBASS+KEVYj1+4QLp7AuGWNtjNaj2FqcMobxELRf9KBNynS6YLFYSrLBdkOa53RaiBHO23j7wYtjvMfhtcyhZK3InMdnGVme0rRy/LTe0W43dF3HdDINp3iB5pIkYTqbURYFEz2hqivapsG6lNZomqYSMX/b0SYtWXDHn4TNt5yXZFmBwgTH+gTvNX3vqKqGu3fvMZtPuH796uiR2bQtELP/fIDHLFtrUd7LCMJa6dxsiFrxIagzrPdDGQGK0Q9RiGmaNpBQtEnEZq4TmC8iECbM/WaLhXR3piPPco7nS1zf8/E/+hhPPPY4dS26xjTLePRTj/GCF7yAhx5+Fnme0zTityh+nZqm60kC3Aue2WxKksn4IMsLGRtEg3k7cOPadck+a1psb0m0I81zkZkUE2ZTgdqaVhz2Y15l3cr3tF6tmc2n4sMYCoYJ+59WMZpK4DyNDsLpREhq2tB1NX3b4u1AmkkCNwqKLGNaTrh1/TqzsiTViuV0xmI6ZZLnEA4c69WKTbXDAVmRo4xmwFF3LWfrC+6dn3F6ccF6txG/SSeelCg46N8AL5ZcKiSSEzfUQ4Avon8HYGyYlWmlSZShSDMW0zmLiRiGt61Izs4uL7h7dsquloOdNho1hGuktSR5h/fU4T3jayxuh3tWLLaxwB0wXQ+2Y5kajsUwdiger5zAlYe9nwr0TufEpidm9PgAo1nnSFJxY89zYbhVdY3DoxOhuYsoXdEPjvVui0kT8jjDUtA0LU8++Xnc+vi7WHwvYqEVXi9rH+Pt9ZxeaXySsiinLMJwerNZUW3qEVcWrKniV/+TF/J3PrKRN1j+3adu7aRPm0v9K/4HbvBpn3+TZeLH4frhxY3FTnQ1+5sAQSg72gb5YJ8FDAqUx5GMf6duapq2Ca7+8kBebqWQ9CGcUIgNBUdHS8riBkoRqL8dL3xuzRu+aMsblvc4ftbl3i/yE0/7mAC8IQ1+kSXwz3haYfud35nxf/zwlHf8di4LzHuU7lFGB+q6DtdDfkTvOI8TJpQHr01gSIWHQKnRL9K1Hm17dG8os5w8yzBKk2e5MD3D9VOI5m+dJtx78OZ9RQ7gka7nU2UaTHk9g3MkKp4+IzMxbiQJy+UCeyki+aIsSNMkiMSFWi0wpRgwS2fZUNcJfd9JBzPY8WHmgH132NmJ4YICL0YEVUjfHoLWMjKTu75HKU0bYfBUujenxBzZasn502GmQS9i2+it4MIcTuaOKdY5NrsNWhuK6ZSymOBQdJ04cmAUSZ4ynU1BeTa7HYuqEkF4UUiAsbW4Psx6gSGw6iKi0HWSNyfZYPKcTyYSMxQ9C8W2qwvrQgg/LqQ+13UT4nxELzsMA96LvKIMqfapMpzMlwJhehi6nmpbc/XkKrdu3OLycsXl6oKzs3Osc5xfXDCdzTk5ORGESDE6jwgT1EswaiLdY5ZJQoJzTpiZiM/o408+QaINR4sjWIZcQedIEyFGxSSPvutGmYQH0jSTedYgxaKuG7quJS8K0kQY05LU4UKX4uUwGKDdNEnRKLqmpdruGPoeby1D79HKc7xccPXkhHkoaNOiYD6ZMJ9OydMU7xxVXXFxfs6uqVGJoZxM0GnCgGOzuuRTjz/GxXrFerdh1zYi7PaWYQx2JTAa98+OPMR+XwwOMUpiWdv/fx+gTaMVmUkp04xZUXI0X5CnGU3VsFqt6Puei8tLttVOiIFK4YKHmsCPfnx/KZoRBt2jBU+bBx58Y3uLr7HiEQdJh+StKMb33qG8ITk0a1Xh+BpPvuM1Cf8wSVOKxIwancEOQpfvutHRetc0tOEhadqGza5iMp3gjaHuWvwgcei3by+49bKnb9I3q1Os9zJQR7KikqKgmJRUTYWyVjwzraTAarPgkde/mWd9QcX5rz7EX3//D/BFC4Ech/f9AJ/3a6/jXd/+KkS4cMqv/s0v53vfp/G5YO7iDh/848af92eaPVTJuCisAxXnUuF0K5dcsvc0ftRXNa3MV6LZNd5zebkdA2DbppHAShRt21BVO17+YsWXvHrDaydPsvy9C/iq8M18E/Cj4hepXylpNk+7fh9i7xd5Bhd6zgc/uOQXfuSYd70332+ehlEOAshi1LIolQGDwE2RnRjnMuPCC4tKGS2sLAVt3+H6Tpw0tMJP56RaiDFFnjHYgtV6xdD1JHkKzosTzdGCR57yOR7ues6vzcjSnCRNKSeloAwjxKJGhqUcthgDPmfTKXmec+bOZGOJxBJFyOPzDH1HG9LCnbcM7SAdInsz87HIxXutZBOL85ymkcNKfG+ZewUzaCfyFumIZXYboXEJAJYQ1LZuJBuut0StGp4xFDjPRA/YW0vVNahqR2sH6qajaVvm8wVeO5x2qERT5JLrF8kicpDqw0ndi/2SEwuneMgBjxu8xJoENEckNT3WCukswpH04irjnRsjdpJoSO0dbdeTeIHvnPPBYD0R+7lECDxVVdPUIgs4Pj4ZBc1Xrl4RV6Szc4HntmIDtRjkeoEaC0h0mY+i9bYRfWyWZ2Rpzmzig+WZIABn5+d0QfdI+P6KvGQymaAxcq+8ZzKZsKt3mF5Y1NvtNnTtln4YpBPNsrCfhFrh5NlHiQ2iwHGa1Aj7uW0athuZk6aJIUkNZZFx9eSE48WC1BjmkwnL2Tz4UaY4a9nutlyuLtlut6hE5o/RvabrLZtqx8V6xfn6kqptGLzDa4JbkBsJNvF5GedejAucWCAgPlqH/dy+yimlSHVKkeXMyylH8zlXjk/QSnF2fs69s3u0fceu3lG1rcxzA1tTNH6yl6oAMx5a4Tl/MDPnsNm4byg2Xu/YXBz+SaxdAskGb2UM0nIc/mv25qyj0DQSUbyw2YoyzDH6jqZuROBqrcSaD714NLadxDeEpHCv9ji6bXvKvOD8ooAX8bTX8vbFfQLsbhhIhyHMWFKyXBa1jpqhQJLxyjM8/Bt81997N7/63Z/H7Gnv7Nh++G384L9W9M82mNaFCy+ffTzTqMOLvT9dKL+/pCN8E2+W0WML7dxeS+MB5WIGn2EymYvAOSnp+16sucJc8OpxxZu/rOV1r93wvOze0xxhAPgx+Mb3wdmz4C9/1r72ja8g0m6akg/+3pKfftuc33x3IVq9JMVosGHWqoDgx4tTwo50yMa494rYd7LiWSoC/xHXV/dDgb0dJE4FYVEVwZzYGxnC51mGdwJZmtSgQmTLJ8uc1zzlo9yoa5k/pglJakKQab9/INkLmVOVjJZDxsRhfyZQKRwModW4vj02SFPkbomJ8sEDHgkuBydeDyi9XweDFWegNOj9xuulVbBykgLrMovTJqAhQniS1HBNVVdiJ4YLkE5478GitZC3dSIHjt4Kw3Vb7Ti/vKTrBx7OEgkx9pIikeXTkUDinXSVTduSBJZwEBVhh6ABJBxIODzty+bX9z11XYuzidrD1X0/iBtJSLtOjBlTE5RuSKx0EjHnMYZ0JmkqRgW7ijYWaOfwWoggwxDywJJkr0sbu2k1/hjnQ2FGHPW0fd8J9T/A1V4plkgIc9/1nJ6f03fSpZWZuLLkWU7XdKSp/BuRGWSYpMVax267w+ODoYFctxg/ttcXyoxIDoqMsgxhVgsk3HciHUnTlHIiMpfFfCqFa7CURcFsOiEPsWdNW3O5XrFar3F4yjTHI9ltxrtABKvHCCMb9kDx1YzFafwpzJY5KHXxNscN7rC4jf8sPGvyIzGGPM0oi4L5dMZ8NhtTJaqq2mshQyBtfF8VRhbeq7GRGG9p+NLex13kmYpd+IbC9+vHId3BSzF+8sP926NInJP5jzvEaZUayQNKKdqgFRPar1hODVYiTbxW1LuGwYsH4my+wOuKbrNBKc3R0TEO2O0qmroh0ZJO8KnHppJI8OXcp9/K/t4F5luDd6Ab6K0wg7IwaB2cxfa9iCHtgO1DnIkuefCFD7H9ma/hdbe/i7f8F39xNFZxT76Pn/s/f4Lv+453YD/riFuppnGi3RqCvc2+c1dj5xaatP16uP/ej6eHSP3xXkIOvXMwEOJiwgLTmq6VLsooceFYTNd8zZtXvHGx4dl3VvD5MLY0n80z+kX+0Pcf+EX+CfAK4DXQPnvKB//4Cu9695R/8V9LNljcxF2YSxC+vwg7uhA1b0FOXUH07L1DxcBHbZC0VoMKwY8R4g5naTEb9l6MlIOVmwr3J85mkiwNm4UmywW2rpqKdmj5QJ5z8ws/lz/OUz5kNH8UdIlX+k70gSYJmskgwD/A6WOS89CLplEpvTeuTmQmMtjhvjOs3Cv5fvHIbCcT+NBaO8ayQNgDwv0dyT8mYXCSZTYycwMUPbrREzdfS9e3I7POjrC/EJRiJmPMdBTDgR6jJWPOJBK+qYOHYVmWnJ6fc3Z2hgc2myVHRw+iladrSnCORGuGvmPwnjxJsV0vxVIJtQbPaNF3+IpsUO/BuYGeYLywiRZ2ck/bpsEFIkgaDlDCwk5YLhbB2UUOPHVdYztP13c0dYXte5bzKcxn4Wta1hdr2q6jnJQsZlMeee6zuVwfobQazRA8YZN0MSlalK3eC9lFG03fD7T9JhzGS6blZDRyeO5znstivuBydUldN3JgTjJSnVAP1QixFoGNmpqEyaTk6pUr9EG2MZ1NxDHFSw5jH2BpFQqt0jJ/zPOcSS4dmUDgUJY5bdtQ5BlXT465cu2EIs2k2OY5i8WcoiyEbb2ruHd6ymazweNJizyYRVt679henLPebrhzesrlaiXuSk58NZUWP0mtJZ27bQJpryhIywkxHs0oM5a7eNCPMpun7m8ajcFIFzedcbQ84mh5RJ7mtK0kntig97OBSa90OEyHe+X31SfUOD/qAz0+BjUwCvQPi9zIhtkXsMMiOe5FoVoethkeTyKnT7kRSmuSQBiIdGnv93lw1jlc1+G1lkTXQYS0NrLulA4R6wMnJ1fxCqq6kYC8psV7hVYJ3sN73jfh678Ocbh/ikj5Kx++w89/6hrOa5LUoIyi7Tvu3L1D27SBpRbgC/YbkEpOeN6rXsmTv/9jfOdf+Fu876MXAOTf8Wm8/JUlV177ABMtxBDVtwfWRewvqt93Y4wwlxoXQATLDgei9504fIQmh/vmfNJBtDx8E77qTR1vXFY868kz+F/ZF7Mfhvph8Yu8ehM+jae/ph9gtPxvfnjC7/7eMb/1zin//NsnIys2y0VTI2QC6XiFQSqf0kasPi4SrcAE9/7ApsTK3EWH1GBlEkyaCQRkkrErImzkzvUCh6lAcPCWYeioW7EsSro0QNq9CKGVdB7Kw+8OHR978Cqz6ZTLy0tc3eIcNHVFqg1+SBi6lkQL7DUWOYQO7nohJRR5QRPCVMVg2aGVIU2C60WAtmyMlXK1wHCoMUMt5vQxPkP7jlXgFR2KQDgzO4Xt+xECUDC+pwqny2iFFTcUr4S4ECndDoFW5APJGlJGCE/9MOAGR0yRFmMCLaxnY9htN2w3GyZFwXw6EZ2b1tTbHcp7UqVR1o0MwyxNRmKUjLXVaIA+BDMDvLA9tfNoLdBmvHYe8E7ml84NEs+iWoZcbLfyogSfiCWXB28dtu8ZehEiHy/nFGEG1jQNdrBkiZgmxM+c5XPKac6urlHa0fdtCE9WiEONQ3iWYT3bILnQGn3QgWutRZMXWI55mnG8PGa1Wo9Zi9E8uQ2epTHVO80yJkxJ0lTo+t4LihUOQV0rBL2YEC4EGykciUlG/gF40sQwn06ZzUomk4Llcs4kF9blcjFnPpszLScCj1YVp2enbHY7kbVkKToxdL2Eml5uNpyvL9nVNetKZs7WhZkuXnxwdZQ0JKjUU222WJOQTA3eyTpOAilsTyoKpeIA3tSxwClNasQ8frlYcrQ8YjYTk4PNZstqvZZ0gXB4k69vxiKHFSibOFMjFLPYZaLuc1iJ8UNjFyob6H6L9Yc7rhr5AZ6YXxB7/1DkYqyGCQr/NElGEaUKPW6SSux8G3BrbUSD0sSQUiT6wA2CAyskEbxuWno70HcDsq8KjNMPDk/L3Xsv4PqL7iccALzQnOK5Qtf3bCshCYzQS9cw2IGyLEeYAs+46TqrOXrwWVx59nN5xZfMeVdb8pL1p5jNprRtQ9cJK7MNsgR/cDnHa6eDSDEUuMPz7n3Xd/xN9rDJKAEQC6u46f3Nv9bwumdXvODDK/gHPGOX1r0FJv8lfMd3wDe+GXj7wR8e+EW++z0P8pu/PeGf/UwZ7p0hy0xwfwmLxrsRdo7p3hGyG09WCnwYCsejlFIiLI8rJs1ySRgP7DkpckKnzwPLTinQ+HDPa/rBhoeD8e8IxNOHJGdZxNooklRcY6y3XNGKz6xqXnr7lGdtav735z+HP5lO8exNkg/PF3gfbNgsu91OCDxFiUKNs6/4mGilwYR7HdiRccZnVAz6lD+P9/tASBCKTDhUhkzDCNcRNgRSFdZC2CxGRMDJ3CagBKJZisVWrrMNJC+lgixAG5EQtD1DP3D15BoveclL6TqZxV21AnHudjvOz07h+Ig8y5hNSvKQEu6suIgwWHxRoPOCtCgE+j1IdpCNXmbqUU7jw8k+SVK8h87K8wJiPZUYUbHZoWfoxdIrpg/IQUSE12WegS9JjaYP0qOuFY3pYiqJIyfLOd0wcL66lE7RDqRKU6oM8b/tGYaOxIju0YcRgJw7vXTqWnSqErHjR7OKNE1J8gJvPcnUsJjOmZdT2k5g3M1uhwlsSGHOCmM0Jx3lBdYOwabOUWR5GNXUMu8LcTOC0ASvTMAESNVoTZZn41w6zRPSVJMYxWI+ZbmcU+Syl+22W87Pz1it1yIRyCT3r7UDm6oKDMpzNlVFN/TS3fmDMNi4OckZFqM0SVbw8AMPiVYywIcxGidm5Dl/OGYZQeFQ5KSrnWYli+mc5Uws2AAu1yvunZ1yGYqcw+Oj1tTsrQpj5xu/vcM9N0KQsgWFA3L474imxOcr3O/7AOwwR/RjIo4/eP9Q5LIsGUkQOjzsWqvRnNgjupmmbVHh/1frKpxIEcaYdVgnp1PnJIHg4mLF5WpFUZRiphvcHKx1GGPxpDx5+5jrz0Q+2d3D+eez3a25uOhJtUAiBH/IupHgxRjsCpKSoJQOqc3ya/ep93P70Su8/KWLUKhzJtMJn/jkJ9jtdsFt3oyDz1go42ePWLILGqs41BxnAmFdyel2b4ukjSbRCd/8NR1f/Pyal9xZY97e/5m2WtljsPl1mL02/MYWeA3wGfCh37/Jb79nytt/qOTJe8FR3w/h5FtSFHIy9N6zWa/H+KG9/k/tN9kAKR70/6GDgUQZsjwH5+nbnlk5oSwDm28YaOqGPCSU50nGfDblaDmnLDLu3bnD3Xt3abww0ObTOTdv3KRtxFIoTST4sRvagICKefPQWb7+sdv8+7/xi/ddj4/euMqjD4vw1mvGVAvCAnfeh0T4jizN5BoUGdvtRkyU8wJbV0Fcr4McJgmkkSZ4lbrgerGfQUc9Fj5sDAdZWXJKT0jMMMol4oMYT67WBkhyECuvmAsGXjqfQM5BKYbAVFTR5ijAsYOz2LoWoEhLwvOd23ckSLfeslguWG/WTKYl4NisV5RXrwo7bzJFeU+123F27xSXDPS0pFHUriSGyXofPCkbtrtqJMmIrskECVEma8ZarNa07SAn5LB8jDaoRIyhFR4f0gwsYr2WGkM+n9MVOdvtRsg9KvjAduLjWZYl00kOao7Fs6m27E43FEUOyjD0lrquWMwzEi2BsHEdeB/ZgzJ/FZNjhQ7aPDs4nLVMJ1ORNtQN8+mcIh9Qfk1VVcymM7I8Ez2W1vROmJXaGGxdjfdXKT0SmcqiwFkfNIeiBdREJCuYaChDnqXMZ1MWi5m4EmFJUsN8PuXk6FjYoP1AXTWcn56xWW/Is5y0kNFM3QmR7/G7t7lz757A/1pJRM4wjNBfWKAjW1ER8t+0oQwG7UMfdKCyYY37Q+yArHeCQnjZJ5Kwb+RJxtF8wcnymMVsjlGG3W7H3bt3Obu4CIQeIXl45VEBQh67xBAUG3aa/Sk1rCEXD4ERaAx/HMNUYxhtnN0J1OnHscAhjBmpdH7s9CFJ072PYpKYUeRog3NEH53v+3489YvR5r617IYBZ+V0Wtctm81OPObmR+J8UEt4ZVlM5MEI1j537t6EVz99s188fo+q27LZbWiqGpwn0YIJGx0dBRRXrlwZZwEShqlH+KKuavprL+HNtySParVaBVG2kGHS4Hfo/F5QLl3C3rA2cslHE2YtBIBoqCtRPQeJDVrzzV838Mbnt7z4ziXm7R18659S0f6U16zd//pDr7vFu9875e1/t+TJu3o8ugi0LPMJ5x1t2+D9QF2rkBhuQ7ChMMtcKGwxQ2sc3oeAxnj+VAoSk5JqgbR0NsH2Ay6xzBYLdnWDTyxH8yOOFgsWsynTaUlZpOAsx4s5kzTl4nKF1gnHR8csp1PWTtLJcTApC6q2wuIoyjwQFjwfm+RPuxZXmxaVaExm6OwAWhz3xwXsvDABraPphUI+m89ompbJdCIsNRd8VxFqeBskBZJo4MdOXSkd3EMiNB3gPCWz6eiKkecpWZoyDB0KRvuwCG7GrxEJSUaZA0jQk+CE7xUg/6Hp9nM8Hx9UKZh5mnG0PMYNYjz++OOPjxZmXdcE8+sps2lJkRUsp2IDNfQdXVVTV9Vo+4WRuaELonmB1TQuSyVVvOvoOomWUUhR7tpuDGo1IYrLuQbvxVMT70iNBi8QXtxU+14gcmNC5p8yZIlhMZ/SdV0wBchoGk+ZZ4F1OQDBPabvyIsMr2G1WlFta2aTI6aTOamOh1H5ryeMHJ5CRHDBOs8YQ6oThrbD6IT5ZErbtAzWMyklbX21XbPebEIkmCMFuqGj77uxexd0RubViTEU8ylFXki4dG/HeJewUZs1AAAgAElEQVQiz8UgIczjvLM4O5AmCf3QYhLNfDZlPp9JJ9z3DL1ldXFBW9cUWU6aZ/Q4ttWOO2ennK9XQsu3A33YcyIhaRy5KMZnGqTA6DAe6ur2AK3YIw0xZcIrKQ6DGxBjgVAkdSySOUfzhQjVM/Ew3e52XK5XVFUlh+ZQHGMTIEQou4f/D0Y9kZE+3qsD6F7p+BmeMrcbIck4Dgl9mlKjWPz+aRxhDOBJksBgy7JIt5V2f2hb2k7YMjawJ2U2I/MZN8hgWbq8nmGwdG3PZrNFKTlFxzmetfJljZFyXBYTjo6XnF5kz0w+eeuK7V/aBNfulqHr0Uog0DIvOD4+5tatW5LvVsiw9vIyXHAnF7ltZZFa5/AXZ/RDHxzGNyMkkZBg3TBuQH5kGKo9VBk2H+fc2DlG+I+wEL7xay2vfVXNZ/zRxf+vwsZ3hGvwSvjQx2/w2z8x4+2/UHD73gFQGll9YWNWzge/SqHD26EPMzJG8fhIjMGPkJsxgQ2KCsJa6WwITiBFXgQoMuPKyRWKvOD4yhXK6ZTOWu48eRvlPGVecO3qCZkRw2SUgryk0AlZsMwqJzOmhbAi27aRuYcTLZtCBzabwfuUX5tP+FtPuSwPrrchs8yIVRMakyXx3BoemBjsa0TU7z1pmoQOT4yGoyVT17UCl4ZIGpOYEVJRBJFq6OaNks1ZfuhgAabHP5fDkJxKxQ1lbzkWYWpv/GjbFItenggUOTgJaS3yfDRvduE+CZPVjJuMMorOt2L23YtOrSxyHrx5k8m0kI0xScRDEsUwdCOMHyOy0lTQmjhzApEpNHVD3dTBrs3jBzvq7+JcK8tzohF6mhckxtC1DXW1oWsb8DLzA80wbMmyXLrUriN1CT5Ya8XuKNrlFaUeu7rBDmRZTpFOSIoMVpfcPTtlvV7TNgNaif5N5m5yMI3PYBS6j+hY3CKdXFF07Or6sVM2WmGdxCYtZ3OKIqduW6qmDonylixJxzmSC/PaIegpnZX7TIClvXUoZUiDblNrTd+2mDQL/AHZcK+cHDGdSgRU3/VU24q6qql3tTj6FyUmT9luVty7vOD26T12bU3Td+KepEQiMB6sVJjfjkVOis3QSV5kmRUMrcyMk0QR2dLey0hDJ1rkGtWOwVkm0wlplofPkTLJChaLBUfLozE3dLPdcHFxwWZXiR4OPxbXkVbp44w7znIY789YkGJXFg4QLnRtOhpahoO8XOI9keSwQPqx4D290BHWRZLl0gmJ7s3iBnEer0N8etf1oQVUQo8ldnCij2ualqqqadseUEymc2L0/GClGzQmGS+AjxlHfccv/Yrjq7+KZySffM0LbvNjH5yPD5rRWjpLLcXqiSefoKoqhnBqVEoSwbXSo0NLPMErrWWT7Zqg/RlCisCh9suPUJ5Seo9XEzcuO9JljUl482vgq5+35oHXNcxfspa3+Daecdb2jK9vAv4D4LPgifaId7xzyU/90JQ7p9FdJcxyPOOQaOzyI1Y9YqaEk9JeRxRhHPxA7PWVViOpSHBu6RbEc1Ixn86DD90xx0dHLOcLcTPoO+6en6MTsWFyg1DIh1pMeMswd0vQ2MEzKycUuYScRojQuoGmbRh6Eb67cOIrspI8yWhNwuo5D7D85BPjJXruhz9B9hU53kO1qzAqIUtzYX6Goq/CkD3O64ahR2nF6nJFFbK0fLiW1krKdpIIEmD0fgge5wZxLUn3lgCi93LeSifUDhLK6n2wc9vLXQRyEXJIJGpISrUgHyYRKNgkKbu6gmGgLCYMQy/hvMEZJkJKzjl2uw3VtqbaVZR5QZokPPzgAzzyyHPIg4WaOGSLRZRs4sh8SoUYLC1C/yQVf8okPO8uaFlXq3XosBK6zrJa72j7ARAxdd5HTNtTTErmsxkmy1BNSje0eDfgvcKG53s20+HAAXXXoXokiiuXtaCMwdmBrMxxg8UODo+weLvw67yY0PUSkJykGTpkTApPIFhq+f1GaQMrVGk1EociMmWtRSP2Y303SChylqKNoreWNDXk5YzpbEJVF1ysRMrhvdh5eeskdzBJQozVgPcig1Be4GmNx4QuLgvBxySJhPaWBUmiKXJJEgCRO+y2Oy4uAtvTJGigrrYMO8e9izNun97jfLvGImgZoXMR1rYfZ2xGS55lLBw63FsXZByxINqDmLQICxolfqGbi0s8ntKk5NmEMskos4zFbMbJ0THzxRylNevNmnunp9y9d0+IQ2NHJfslkZcQC9tTXuOUxMd75sNMXiDosWCN91o2P+vc/j1g/xniASOQvfZexgGy9J5kOpvI8N5a6roRlkzfYyMEEMTicSH1vfx3vVmz3VV0cTg+SNtcqZbZdC7GoVaykvIsRxsdUoBbaZODhdDtO8/m5ov+5GkX42XFiroS6KQoC7IkDWbKPbdvP8muqkLsRE8/9CzmC8qyxJiEoe3DzDKeEgSmjDc4TdPxQsc7oZRGjBiSfUvv9gNspRSv/0LFX3lFzYufWJH9qxr+Z4QQ8hI4P4fuc+Dm/1uRe0ph+413zviF7yr43T80+1mojnXLj2SW/Z2F0T1aMdoH6TDwVuEI4g4hySCYjtEe0akmNQnKK7RTqEwxKafcuH6TB249wGQyoe86OWludtw7O2W923Jy9QqTomQ+m5NqsYNbXVzQ1S1ZmoibOhrjNWWaoVKRAkQ4QmlNmmVkeRFCYQeO50uMMdRtzZ1b1+8rcgAvrFo+kuc0dUuedriJC+79AuzhPX3fYTDkRYoxitXlJReXKyLhJM0ykXD0rZjriod4INgE8pKLZAt5Oe/ACXknSlWdE9IU3ku3pTWJM3g58I8PZp4X4frLfeyDVk11EgKb5wVt21EPDUWuMWlOkeXCiFMiK+i7HjsMbJoWjaYsC5SDBx64xUMPPsAkK0iMDvIfj/eWhADXQ5AcZMQ4LBMF3aGjVFpTFgVN19H190LclKdtB3ZNh3OydhwOyzDOWO5drkiM5mgxZ1YWFJMpQydern3TkiQp55drprMpk3JCFcTuOhAwJLE9p65rHrh1C60SUq9ADxIiHNb+YD3D4Bl6K6zQPJcuMIwV4jBmPMH70FUrjVPC8JPDqTB4+8GJbtEJW7MoCoo8x9ghGDd70iylLAuyPONyldLUDdv1Gue9rNsso09ldGOdWNiJY4ykis9nM46Pj5kUMgObHx+TpSl5ljCbTlnM5+A8Xdeyq3acnZ3TD1YQLw/n60vunJ5ysV5RtQ3N0NI7hzfIyWW0rPYSEeR9YD/rUZvpbIihShL6oaP+fxh709hLt+ys77eHdzzDf6i6VbfuvXT3bRsbPDZDY1CIgShfAnFIkPgQQSBSIoQiIkU4QsIoElJC/CEBRVGEUAISiBCMQUpiY8fGTIpJY2OI2zbG2DFOu6eqW/c/nvGd9t75sNZ+z6l7Dcpp1a3q/3CG9917r7We9aznORyoy1rbFnqWZRk26+UsjhETEmmaKCK0ztOWtYgvr9ZcXF5QNQ1D3/O42fDh7S23D/enIe6zKi0lTtUbZ7IaWmmifAYJRnIuxHgSpcgfD8OMsOVKL+nnzes4n9HJJEw8tQQyESclKVJ8diUex4l+GFS3bdImrJubejEL9ZLNQZPqwoW5QWiMpSgryeqiVH8zTpz0fE4Ck3jjqJuGr7685O1v+niQe286CtVcL1iYva4kWHnvNPtNlFWJK+QwTeGUuedsT6qGfLHlvUaFlPJFzzdIGJpq7ofh3/jXI9/xOzs+a+9Z/Ontm0avAH8CvvP/gT/zF+H7/8ivoBf5RmC75kf/wQU/9F0lP/Vzdtb2O/UX0okEc9afzZWzMczN1jxwamZlcIVW9fvGZK89iZrWObH8qIRIcLFcc7lYk6bAOEwiGVV4SIGhOyptPPKlL/0yv/SF/5fkLLf3t7z37ruUbz0nGcNuI3JlpZfNYp2nLIVl5p3HOpmNE5aap46VsPpCwFuH8xabDJWayv7zr/kkpMQXvOVfVCW/eH1FXLTYSb36giRSxqtbdwizzVKuxBNCprAmbxQnlkbGkghq9onoU6azREIzzxw8U+Ak14RBU3up6GIiJiFdiQNCIviAs0J4sso+PSVS4vLdDT2+OLDAzKLF0zhh7Em8eZoG4jyrJ7/vCy96l3XLEz04x2nA4CmqisJagnUi+qu9sWjyoLsQfOqmoShLdVkXZARrqKqK5WqJ9T13d4/0Y6QsS469GvCqyof0yiYO3YEUJo7HI8+fPqGuCpwvlJUpBDTx8ttzOHRM8WT2Wk2TBrDI3e0dRSHM3aaumcIgmpPWsH244+FhQ8KIHKCvaNoFTofugxIV8mlonY65ZGLVfCAaTV7UQUADvJjbWkpb4ZwIXSQghsA0DnhrJWBdXvC42TBOowYQ2Zsuj9UYi3MC8zd1w3KxoKlrylIUS4yBsvAsFgtWyyXeO1Ha6QfV4lSIOBn2x477zSP3G9GoHOLEmGQ8SwyH5QDNx5qsyTOIEtS+Rt7fpFV8cieeASn3rzRIGEgxUJUVlxcXTIOuvRBpm5rlcsVisaAoSkIM7A4Htvsdx65jHKfZoDWlJJJ3uYqaqylZ40ZfU954yvGPjyCPp8ecwGTo8fyhv88JwszjXedV3HxwAr4fevb7A/0wEoPqzgXxTbLa/5ES2TGOPce+Y5qCeooFUjIiZaMNQ2e9BJWUdMNL32RS6w7rHAahLB8fH/nCLxf8+t/98c+5/ko3Z7XD1MsBoyQPYw3L5ZLdYa9OCbX0ZggzMwit5PKHN05velSD1LOB33wxYpTM4Dd8q+E//zVbfs1mQ/GHOngPuONfyo78T78F/qsDNA3w44je1n8C/EaR1fpbP3LF3/quBT/zzwSKHNKINWnuc2QyiZiuis6iQBBCxY15ccyL2+hwrg50JoEdnCqLiPWKV38weU1rDHXdnNx7ywoTEjaKpc8YAmXp6XZbuqFnioG6rri4XvGZJ9/C0+dv0/W9kBhS4nDsqIqCuq7ojkc2+x3LtqUp5dAtnMd4R69i0/ngDlMgmkjbtLjCi1J9gtoV/F/vf4IfuL7gw9s7jn1P4RzvHDu8enOJn9pJTm0YB3a7LRGpYmKS5w9xkvlKYwSi82Jz4qMMFyeFJkNMSihI8+B8TnnyFI9kn3buOZz3GAJgo5khSe8izhf4ZNR3TitY7aN0XU+ID5AE0myrVrLrMXCMR8I4UZZyTaZhACRhGIeey9WKT33yEzx98gRS0u8Lq9gZg50mgtr3WGuxwczN/Mp7VusVTdPOajdZcaWua66vn2Aft7z64IYpJLBOelO9zJKK6atk01OMLJqGYQrcb7ZcLBeU3hGSYbc/Uhai4p8S7PZ7pjDinGOcRlbrNcPQs7644PWrD9gfepbLJW8/e0439JQhULcN+0PPw8OWEBK+qKjKZn7vQasVlbHHO0FmikJEulNSIQYDk4oJEJMWQjLq1I8TqZMBc4F71W0hykiELysWbcvzZ8+wzrE7HHh4FPURgaYV+jcOX0ryeLFcipXSeiWyaUMvpqmtKPXXdc3Qd+z3B4GgDwc5Q4MMT98+3PPh3R2P+x19GAkmSUFhTgd30MSzcGrqq6LpVpekidJ+tJrE0q4YlNgU89GBxThLskZlBpmr2jRO1FXFxfqC9WrN06dPWSwWOG/Z7/d8ePMhN3e3orSSIjblcY1Tqyf34ZKyN8n9a20NCAFOP1N+PxZRhoIZkpbz8JSw5O/NgeysOEHygNk49Swcyh4Re/qDOBZbUTcP8cRosUbkeKxzdOPIfn9gdzgwhTAPCouyREmIcDwcBf/XA9xaK2rgQbzP6roGk5hiwE6Wn/9F7UH9x8CfPwWO+n/c0f32Tm5sOM3CCb3Z4gop062qMDxuNqwWCwqlPFtzgiuy2WFmSM0zgHOwg898Y+A/+OyR33q3pfnfDvAX9I18LfAH4MsHuP4OaM9n1/TxqZcIgQbghySwff7zS77vuxt+9MfEikUO0ZP1BOr8kJmbeQEkPcSdsTgd5YjWiOVEQiq3BEaAQZFU0tm1wvl5gNM7PzePF21LDAL7vPPkGS/eeUG/P/J4e0ddljSLhS58cZ/ebR7oxoF2ueBTn36fX/XJT2J8weubG24+uMGExPpyzdj1bPc7Hh8eeXx44MnVFdWzZ0pwEXWcMMlg9sPDg0r+RBataFIWzpNiYOxE5qvvJdFq25Zv3h74mtcfsAmW//vqGmud2L8koYQPU+Cw37Pd7ShrT5Uke+7jpOzHUftPDgg6qDpCCMz9ibw5dV1IMnCCr3P/QGaRQs6Z5p6AJCmyBzBWBlGniSmJ1mFO7LIFjfcF4yCjBevVGr/0qld6IMRJxXtR5+dBJLO8Z7lc8ulPv0/bNiyXYr8yDJndKUalMUkFC8i60UoXhecXK8nKYxBtSu+89GSco6kbNts9zjsCkQ9v73jYbOk0kFrrpJpsGxarS6qioPQOEwPb/QFnoHCOlx+8Zrlccjweubi8ZLPb8fKDVyyXC7qu41rdrJ92Pcfjkd3+yKJdcDgKfLg77Hjy9CkhRKqq4dD3QqCQ7oIkuOlEPjAmz4gWyrAW3FiMSj2bx0cRCFcPxjAFwjhokj0y7SUAi7qTyAZerFeMU2CKiUXTsPjEJ9hsd9Lbm8LshzdNgcLLtVs0EsjWyyXr5ZLDfk8wltVqwcV6RVHofd7v2W437HY7hmFgu9ux6zr6ceTm4Z59Lz3uQGJK4sGW9I9BHU8mQV2cVuOzmfB8vhtMSIQoSZLXz51bNdlPUNSeJrz28L0z1E1L6T2r5ZKL9QXX19d4X9ANA4/bDa9vbrh/eKAbekkKdK9ERc7yPGguvzKKmZGqOSClvNf07IuAlZCU9SwVvtLRgxMemvvVUtJmkfz8enMZcCoRU8IfjkdhDDlR9xYNw2xYaHBFwWKx5OFRGvm5ASh9NqdlvtB1J1VPjyESfJhllaIOLYr+pNilJxP58PaGv/2jLX/8OxF5qo88/siv3vHf/bNK4Yk0Vz1eMWevigUhBlnEMcIwaBYhHxAlW0zjNMsnic+V5TPflPiObx/5tt+x48WP3MAf/Ph7SP89fNv/AO+8A3/0a5mlwoDTgPa/BvcPKz7/+RXf/4ML/t7nnGb7ohiRxxPylXfaf8Na1Y3Miv/gfVanl4CVkMCWhXsdVuC9mOZNtmxbkQhSLb5F0zIOI8e9zPiURUnRqgpDStzf3FI4JxtQMf2QhLJ8POw5Hg4cuiPb7YYvfflLPHn6jLfefhtjPdvHLf1xIIVIf+x49vSpZO+9sP+GrsOVJX3vMMnNPnSZLbhaLGnrVuBDxdTHfqAbEof+yHf/vX/I81/84nyJv/CNX8dP/JZvmzfrYX+QXpiTUYIYA8fDoPRsh7Ei1xWCwCnZly+LI5sZwpW1RD405wzQaGALytTVg0PvhewnM4sbZ3aYsYYY8mYzcx8321GVZUm5vpAkTan22ZetqRtCnNRWSLRdDYZxHGjqhrefP+difTHDYc6KCsWsvanVW900ssJipAsdkCiK8iQPBvMsWJyrUmabLec8/X6LtZblckWrA8JZE9R5j1GItXRWhAHKgof7O7bbDTd3d9w93BNi5Ob+bm5nrC4u8dVBvhYCX/rKV6jriseHR56/9ZyQApeXV+z2W4qy4Omzp1xeXfDW7olCz5bSl5q4RjBJpKuMJCUGmUVMQUxnm0pk7Zq6FpJUSnSjVLrZJDnOlYOyla0Rt5S+FljUqh5tdNRFwYtnz1ivVtze3bHb7zHG0DSNOAg0DVUhBsG7zSPeO50dld5c1x3pu47NdsPxcGAcRhm7wnDsex52GzaHPcdJKrhJmYYZUpzPDGOZkijF1GVJ4eszZX/mqk6cESbQcyNJ9Jj7mdlAdcq/Y0RJxlhH2y65vn7C5eUVkgwG9vsdH7x+zXYrBKWk6z3NvbQT21OIP7pnZmNUDVyKlFhO41DicCAxK5P8Yggyg33WXyODlxmh46wj+ytgnvkVDQbf9QMRceEWVp7+qhWNyX4YmR4f6ftBs9gsLyRMqQTKYDMUGGLhiSFLPQnZZNRqyrk8aC4q2vvdljCOvHz5lBdfd/Pmu/wsvP/uQPrZav4gyciF7YYBDvuZMp5Sol5Xs21ITGZWXk8p0YWJphF7jBfPIt/1bXu+dbiXiu33AC+Ab/n4hQIw/wT+bh7QPgK/xBtQ5E9+fsX3/7EFf/dzbl5o83XXoIw5Z3Gq9mJW7883NiW8tRTW4zN1HEVUjaFuGuqq0e876rKkriqWTctqscSkxH635/C4Y9wKKWfVtDRNIw7d2ci08LSLVmZ/poDXOTpCEs2/qiaGuxnjr4uK+9tbPnj1GldUlEXN1eUTLi+vWb7T4p3lS7/8BakiOfnQTTHAFOe5RF8UeIW+Xr56ReFLri8uWWR3AZ1du7zfvHH9X7x8LeLW1QXb7Zb9YUdZeGzT4Jy4f/djJ/3ZLiC5QJoFkmd6suqTilpGhjvysHea75mxubdwIhzJHzfnKblfegaY6MxRhsDVV0znOQ06bK77TAp5hZZLOzM+Ywz0Yy9Q137Hw8PIe+++y3vvvkdVygB+JhrVdY0zolE5DgLLjUlmv46HvZKYBMpv2kYOyHCyHJJmf6bTywzqcrEkRMOTp8/ZHzr2B+nNOlV1SYoLZSSk6zvCNNINA/ePj0wxsN1suby8pGwqnjx5wpe+/GVe33yAcZa7h/t5DCOZJDqHBB62G7qhp6kr9vsdl8Oad1885/mTJ0zjyPHQsdvtmMYw96wrX6iosqztSuHppH21sR/oe5UNK4REIsxoR1VXiOzbpLBYkJmuQYLlMArTNFfoxloWdc2iaXj7rWeM06TSccKGFfi4J44DvihYLdYsFgu8F0fy/X5H3wsLPUYRr0jG0I8j2+7A9njgMA30cRKX+Hx2p7MVpsn9mGC/2+NWlkUr4s6QsNqPyyLcUZOyqO0ZE+28wFOCKUWCMoyD3t2IYbVac3l5RdsuMNbOBJnb21sOx4O8fyNycKO+dt4jKYlfXFJmas4KDVaLsewEogmjkcBHdntThmyW9Tr113IfLr1RIZL7ixpATzEv0/C0KAoJirKkblqmkBgGIZ5stvfs9ntijNK0VkfcqqrASKM8AeMoauS5QW+tE4ptTHKxk8g4GYtAAs5y2O+5f7xju3lkGHu+9OWaF98A/CX47j8If/wWuIb49xPph08XESCkNPceSsXhvffi6NsPcuFjmv1SCu/5mvdrvvNbDnxr9yGXP/IAf+PsFP3rcPcb4R+/ht/8SVh/lAPz2bMB7Qa67xGF/8/9lYa/9L31Kf/Pq/EswM1/52CnN805R3JmDnIYj0uJwjgK6yi1AjYKN7RNy3K5pK5EdPb68oowjJiUhOJdFPTHI81FQfXsbVbLlaiCH4+s12vZBNrfs86QgtDDrZP3Fke5nnVdc3l5yePmEdcLhf7Z8+f4sqIfJqYo/dcUpb95OBwgilDv9dU1dekpFP6ZUoBoZ5pwVdd048Sx6zHW0TQNddPITFUSqxdjDa/eecYnbx/my1/dPXAVE2Nb4jsvh1VSJRHnaBcN5pjohqgjK6MmDpFxjKfNphtT8s7cq82vMu/G+fuSP+qBg5srbeb/5kyRWTMUDDHypr6m2pTEKdBNQkevm1q+n2RtT9NIWTTUbQkHOTDrquZTn7zkk5/4BJcXl8Qosll5X1l1FSiLApKMTgxTppczr526qanqWqq3lGF/ZmKVs5bKF1ys1hy6gSEkhmGiKkpSbeiHniwNl0ktXlVhDsPAzc1rnLMchx7jDLZw9NPAw6tH7h7uKKuKzW4r4gLOUhSeVs+Ttm2o6pLlYikJXiFyYcf9joebW9558YJq0bJzDhfFUTy/h6KQ+V45lxR50vZEd5TgG6ZJCFdlQdu0c9/OWvF6K0oVS4jCsOx7kUwTrVGtIFIS9qEFYxxhHHDGsNLq2ADHw4E4iezcerVkpQFuGAY2m0c2ytAMIQh6kyK7vuN+v2V73HOcBqY0EVIgC9HZ7Jqt99Ih4yqxKBm8nMUpZuLFWcBIKBeCmSBlc89KV3oWUVZEkIT4Gi4XSy4vrmibhSRN08Tjo4wMHA4H8U0kzmex7I90IrbMlZy84xyh56MxSR8xGZ3V029YrCZc4s04D4Ybo1A/M7di/hBZejGftyfbg9Pe1ETWO19Q1g1FWbG9f+Tu7p5j1wlO68Vp11pRLQFVYqjqefI9N0OTSRjjZpmj0xQ+FIUspqqRGZK7+xtevfyqXpDI6w8LUd3/A/BLPwq/cANfdw2f/ESPMRczZXQKKplVFJSFF+jKiTFMF46M40RQMdxPvGv5Y7+u4zPjLZc/snkzsJ0//jz8R38ePvun4Ft+P6z/lH79bEC7Mw0/9ROXfO7HWv7y38gKGvLZRApKVfkVVoXTDcn6n3OlTZbYOhFLsqhuDnJVUbJoW8CwWLS88/Y7eOtJIeGMoy0a8DVhHOXwTdDUDTFGnj55wnq9Zr/bs1dYJSUJREICUoaYOyUOvnAQ5XtNXfH82TPu7u8x1rFcrKjqWtzek6HrRx42W46HI1VZUBcFV9eXVF4I7M6KrdIYJnxd4sqC2hqW08Sh7zn2g1SXZUkIUefmKrqxJ4bILz675pMfuUXvPzzwkxpImlZcsuWaS7Acp4GSkgLH41bcva01M2R8gjnOcQ0zHwwzHJLy3wpfzkhIbn7rBjJufpbcd3ZOBuCDQvd5o8UYtOchJKEYhBwlQU6y1sfHR7abR8pSeon90OO9462nT3UwX5Rhwqj6nYip7jgMXKzXOocojuidCgfHKLT2zNq03qos3klCSQAFT1k4QoJmt8fZDWGaKIuaRS2klmGcsDaKCeY4kQL40isrMrA77tTyZeLi6lLeS12Kq/miZbFsGYaBsigE2iurUz86wXvvviPwc5ioypLVomXZtjCNjGGitJbnT68FblaoS5jWoifpnaPrtZpXC5xF21JVYtpblpXC1XeFgkUAACAASURBVHHO9JOyrK1aeFV1xWp1IjYcDh2H/UHWaJAAO8aBoigBCEPP1KlX5DRQFY6L9QUXF2sMieN+z2631Qp0xJUFGMdkEtvDka/efMBmv2M/DowxzOzpLE9gUEd1RQQqHaSvipKlWtwMwyAaoi6zJ+PMAs0ELSGgaX88JWFrKkxtMRDEGeRiecEn3vlVXK0uqVzJ0I/cPz5weyMD+Wckf0WewlxNnfaO7pDTHFT+9tm2k+QqaqKJVmE2k2OSktRQV/GUf+L02gAmAi7DrVkY4FT5zpxzo0Huww9vedxuAQlsVd2cnkwHsctSNmy2MTl2HYWTJuUwSBYkG81jrSjOS2muhbAVHcjtbkPXdbOCgAF+8qdq/u3fKW/ut38thB8Afgy+ZnOHsW+LdJIqHCQVxbXWsFqtpOmuxJT3nsN3fmvHZ4atBLbv4//X43u/D4rvQBiU3w78Rujahp/+6Us+9z81/OXvrbMZ06mqNKcDM87ZtVRH+ZAxnPoZuhQgQekK8EL08EXBoq5Z1g3eWFbNgkXbajYmCcbY9RibKH1BYZw4SRuovBz2ubEbU+RwPIo1kvNUVSXQS27QajUiH0Xd3xXCydAvGK6vr1kslxisrgVEbT8l6qqgbUpSmrAYYgpMU8KbRF03jOPAZrelGweasKCopfJv2wXrKTBMke7YU0YxKzVGbFqWqyVd6PmwLPjo4+s/+JAfXy51XqqcM3KIFHics8ReZiEtZh6CPu+1yWY7JSfzLszfTFrBxbxdmEVt81C+jGk4NU/Nz5Oh+YT3KCQjmbGRkkn0DJUEVFTlrKIzDD3HruP1Bx8QwsRytWC5XGCARdvy3rvvCestSuVWtQumceTx4V5gwYs1KSaMs+IAHr3AddaSQmCxXMrsqNdBagsmCPPTWCND2EH88IZ+EJX+qyuMDvUbLNbUpHgUKMpAUdaMo6gJxRC4urxg3xUsVgsSSZ3E5Rxw1jEMPSZB4dbCxi0rgRl9QV1VGGt595132O929McDlfeUzpGmif3jA3VVU9c1JkVNGJRUZmQ+ahhH9p3IBjqgbhvWyxXZUDelRNd19EM/I0zOex3il95+nrd02md0uR1QFHN1R4wwRKahV4UbqTqmMFEUntVqxXq9pHCWvutVEeZAyHCvMfTTyP1+y+v7O2429/RDr9VREhLQGUqQ7XAyazoLg6eUZr3eLOJhcitHF7IwMxWFUEsnbO5xyWtYcoVoWZQNV+tLLlcXLNsFJNhtdrx6+Yr7zQPDMM7OHXnfxMxGPgty+b2Q/Sjn6HSW9JN722nec2Bm+H8W3Yd5zc456mk7z1Xgee9trmphDo4Wg399cyu9jv2RcZThbeccl5eXtG0r5JHCQw/RWIq6oK7F0kTYW2rXoQOJRekFwlToMkSZicLAsTuw3+04HPeIsrzMkvyTn1Tv1v8aft+fePOA+3f+s4Ef/MnmTF9RMoAYEmGURfbf/rY9n+XAk7+/gf/1Y2fkv/rxp6DIBqXX8DPvPOfv/M9L/pe/rnRJa7DSkpiHgudT0nAqoxOkM0ap155aiGEmusigcMWqbggpsrpYs1ouWTYt68WSdbvk6dU1MQS+8MUvUpQFVVUz9gOlKySo6fMW/qRckfuAWT3AGIGZDsej+H45S1WIzUpRuLPsKqlSiJkTEmsNdVVSldWcJYUkFjpDCBQ4progBc/Q96SQMLaUat1ZDruOu80jOIMZCyjUFVsV7gHtDZZcXl2xblvCOLIsHcFE7jfbj92i691O1pHKJc2Sa9bhENbieZ8pJ1bkbPGsgDvvo52+dnqkvA11lxqTspYtwDweI67LcrBYJQ4550QoWinozrpZLcOrtqF1TmWsAkPf0x0PHA4iFt40Is9VVRXf8Gu/gW/+pm9m87ghq+ln14NpscRZx8V6PUOlzju89RAjwTlK52jalrIs0fzmVM2mM5WfoM4hCaqq5JIVDsvjw0bYrGHCq0FDAqrC03fCBi0Lx9Pra665AIP4isVIWfq5vUGGF52jcGqyap300UqptNqyJJUldRaeCEETNSvs26FX8pA6wycYxnFOdqI1eCuv2TY1q9WKaRT7nGPXzfKDclgZumHATo6y8IzquhB0UFz2VUFVlmI07ETg2BpL73sZBM9rWatIYSOucM7RHY8q/j3OhKRA4nA8cL/bcrN95GG3YwiT9MUUbRANVTnssyPCrNOr4tNZRQdOybax+cBP8/9i0tngU0wShR7t4tgoz+Wcoy1rrq+uePrkiYz1OMd+t+fm7oZXr1+JbFcSP8qEtBRQ+DBvnJwUznspt2rmIDYflm/0zXjzOxrYlVTFm/52RoNoPnttrnQ1zCX9vJlIgxGCi8HgX776QDBV61guW4qyVMt6tUpI4lJsVFMshkDfiRHmpM7fUhJKtRJjkBucFa2tsH26Y8d+v5v196IOj6aY+OqrxP3Diqv1xw+43/rsyN8cC+I4qe6eBNPf93t6ftfVjq/5M6/gvwkf+71/5ePMtoYG/unPvsM/+otLvu8HSr76gQQMmw0ls4QO6h+Wb/DZI+O/2YbQG9nMJsEYwVs5cJqmoW1bLhctddtSazN7WS9YVBVhmOg2O2KIXC3WOJVgoqxn/6fztCbEKcdZUlJn7nGi0wpB1GWiDKS2LevVgpVfyNyaNnl9IY7MU8gzjKfPLEHPayUeKa38nk8TNo6E/og1Bl9X1HXFFCObw57H/Y6qqWkAY4XVt9vveXh4oOs6qqpW9fxE13dU6ld4WVzw8++9+NjtutrtZguYLIgtB4AjmkhZVHhXQOoVaThllqeMMd+sxJuB7s2gdw6NoP9O2hxJedMmbeYH4Q9hVSxBE4r1csl6tVbauZir5p7ROErPMMSJMQzEFFgsWkIIqjFZsGgXrJYrjgc5MNu2ZdEuhDFallKdCQxDdzzIsLWkrUIoLgqassRpXzeqdmzKdkridowDkrFzv69IEIrEsmmwwGG/59B1OHuaV9ptHzEkVm1D1ZRYJ+4OUfukdVUrYQdlnKrklXVKqJLKZPY+LEtC31M6hy9Lkp4fyaDVsM7YaqBKMWGdOMXnhKesK21hSFASqr/8kfMoiLiBzjuOIZEmMZJtvDAxY5rUODVirbgCeCdwuNOZ1KZpqerI8Sj6loXTfbVeUXhP13fs9rtZRMCVBTEYOtWGfNxtORyO4vEY9VA+nftSLJyJOGRIO+m5k9JpdjPDqllkXUxl4yyplXt58/+0CrJahZkoriAXqxXP3nrK1dUlxhnuNw/c3NzwwYev2e53EkCtjNzktpExgM6Hzjto3kZKA5mT/4+cmWfV3fmms8aAdSS1w4pRu5P5NfR1jV4Xo6QurRnnQiMnv+eekz6ERFV5YdMotTm7AGelEnQTZNKHQRantRardFyTKfExklKg6zow0LQN2+2G+4d7+ZqWrnOmrRH7K19uufp1Hw9yv3bqaUppnP/Rf/PIt4+vufj9e8pP7wRe/H0f+5Vf+fGxwPYuP/G9K77/hxpefXhaTM7LQZ6HFsmSaXqRs4A1py/P2YPMqdl5bi2FRFuJu/Dbb7/NarWSbIU4D24XVmWN+iACu16C63qpPmu56Z1OmVqGLKYpMI4T4yBK5p2KavdDLxmblyb7cBCdvajqBoWzM4xzuDtSliVN0yrTLtsLTaekP0WsWqcMYcKEATP1pLEDV+AduMKy2x45Dh3dNDB0iTVCasIYxlE0R/tx1K+JIWRhjGTR1lOUsjhff+PX8uxnf3G+xu///C8RPvsZIjqQPEUKLwveYCXI+QxzntJLkyGcs6zzRBd5E8F/8+8MqOjv5UFwPShCApOiVHzR6CiNzmSGMI+ICLdEyDAZihnGXk1LJWkqCsezZzIb5qxltVzxqU98ktVixePDI8vlUgahvaOqpM9ljajdV2UpzMFepPiGUfqRDiibRl5BBRDAzonLfBU0SchWUqSEN5ZiUXN5sRL4+yDswKiHVBgj3fGIdTLmEuOkVbRUN85YXOHnjD+aqCarRiFbP/ftrRVxZgtzCyIkSZiLqprl6bxqfjZ6KzOBJqFzfk0jcK0TEffdfkfhC+pGzo3uccN2t6cbxMnCFyVFUdKPgTEcaZsa60qcE/gtReldhSDODBgZmVqultRFpcxVIVlcXV7idQ6uH2QmNCuwlKYm9j1pEGslaV1YUhcZdebT2KxUhOqpnoKcyfcv6cC1zkOikJ9Uf6eAMlPulVSUq8Os7Z6Xs9WecFNWXF1c8OT6msWy5bg/8MWvfImXr16yOxw0gxMW7CwCrYSP83bNfBae/XsOcjF97Ofe/PnTLrTIvKWIgNh5/Cj/lFXo1qrwSA6mpBNMmatBoz35GBO+LFXLsCjn+aHMSjEKgcUY4QxuMtqrKIuSUiVfgmK/zjtCnNjtt+wPBw7HPdvdVui8QUVGlZzhncMZmSP65S+1fNO3ffxCvPtzG/7mb/oyVz/3gPmuUb74m4FPA9fQ/16o/vq/5Cp+JLD9i196xt//ayv+9x9oeH2rIs5vAL3ynxx651XBiTadK7wspZOyVQ/CZjMRqqLkYrkW8kiCtm1pq0aCtTEUNor0lS9wWEyUkzNFUTjAgIlRjSzFaDIPteeqMqp6yDiMDMPEfn+YGYfOeworh01eFGPf0x3FQ827imma+PDmll/+whd4/vbbfPr99wWaDNJQlhlHqc5NBJX01P6swEKSSQpE57xjDCPdODCGIBJTCu0aI47jIDBrURZC8Q8jhfOEaYIUqIqGMAUeFi3PPnIrv3m/4xfrZh6sFhkxMKiMllZ2KPqQ13GepD2HVN58mPn2m3T6iUQGgLSK0/XwsS2rMTMbZ4YwMfQ9vTpxZzk60Gp7GqWn50R9pR8mVsul9pA811dXtK3ARoUvZk83MQS1dF3HMA1K6CpUik8qemctOK9cNd3kM4tUFfnzUs907ShjN5Oq7Yi2a8k4CkToneHq8mJOrnaPeyyRvusY+25W2E8pyuwaiaHrdG2ITqUvxOx0ruCQ4DSbM2flH3Q2LJ5cGPKhHaPYuVhrsfj5Z4uipKprikKsgQ5HaaNUCtOCMIuxMkIxDSM+Goz1DOPEfrfj7efPqMqC7CEYYzgdnEnGXmKMtMtWXlPNTIUEJy4L46Ti7d4rf0D93JxX9rlhGicmJcblEyZXtMacbJ7mr6FwpL6ns7pJr5eZxS0wBkIOLsi+SychZlI+d40mFZ5l03B1saZt5FyyXg2lx0H6jSnM++B8Y+QTMwMlbz7e3CNZRgxmpPn0JOeb7WxDCSgh5LzMan5DvozTv/PDGvuG5Y5RdAsSvqqFxu2cGP9FpednNQHRclQXYVV7z7DZMPSEIL5gRVnTDT339/d0/ZGuP7LZPsqcnNrH542SN2RRFJQaXH/mnyZ+17/Fx2x33F8duObDNy5j/Kvwt4E/+2fhP3wN/+75Nz8S2L768gk/+oOX/PDfrvnpn8vuzwZjwlnf5SMXzOYmbrZW4QQh5Fm/3BfSSm7ZLqjKilW74PriilW7FGxZsyrnPV5R4lKvbQpRBa4HHVa38/NKEJjmIeaUTkPlRoNuCIG+72VOyjkKW8zVZlFIP69uxD389vaGvuvoB2GIdYOI5r7//qdF6HqcdOB6wjlL4SpKdWIONkKUBnmWUZN5o5aYEtYX4o2GqDQE9QWbojDyTJKNKA10rQiSOIVPgDS9rBIs4CsXS77uI1vn+eHIL1wLgSnGRJgizniMcXgLhS9lkL63c4KWAZs5952/Jn+/GfbO/p0ksJEDnO7mlHdpkoNn1v9DtFQLlVJLSVRFogunwAaQRIospkBZFiyWLReXa/bbHVXV8uLtd3jryVPatqX0JU3baLIhfaIco0TeLJBC4nDYyyhBWeDJ7DwJOqKQocou+TPmRO4seIgARMIiRKT99iiHtMKBKZx0MFeLhrH0hKYSKFAds2MwZJurusy9Y7lu1hhViZe3IAQPhyscxhTKxstwr5vbGLOkUzolS0bFC6wx6u9XU9cVYZK9MI0jTS3Xbe7nnCVa3TDRbe8ISdwZyqLg2A+aPFkNauG0Zq1huVpRV9XsT1eW4uZgrZC9MrFF2JrSg47pZK5clSWF88KI7EVIIR/UzuQ9z9l1OjED0WDHdGrJhElGgIw12CRSinDmTKB3K1kj+9EgzNoYRIrMWlZty/Prpzy7fsKibtjut3zxi19iu98SjSTb4ygWPSYPxpPh+hyVcpQ7oSf5H/N944R25R9/U18yxwVOP69Qq8y5neaL52tyVv3N/382phB26Xnc9NZKTyao3M80nvTvvMuu4W6eR3NOWFYiFSPZzLHrqKqSMI3cP9xxd3+nyuNCC3UuD6Km2f6i8IKh5yD387+gcJPa7nS/BerfCfwXfOxh/yJ84V34k38SPvMJ4M/xRmB7+fIJ/+cPXPDDf7flZ37+RLSwNl/U0w3JMIFBFlTOonLzMkvn5AAkGbYqf4NIJcXIp99/n6as6Q8dDos3DqueaVkdwGpPpO+PDIPYfhy7jsNBBE/zeIRVod28GPIgec7uxUVBRLDHKTCGgNdN772nrprZ2ZwQScbMDexxFAi0KCuunzylbYQNNw4DfdfPi6nreg7qFr1YLkjOYLzHuCRuAkWhwq2JIUT2x4NIPy1b/H7LcRD/K4BxCpRakWx3W3a7xGLZAtJvWVQlddvQh5HFYsEvvHXN7/jIPf/UZsvf0ypzFmt2Qn+2GuTKouSYZzZTpiWfKaHnG37+9xtBj7ly03L6bNGZN9aM1pDkMQxjBUIUBYyFnjIfyWphTl58ksN8GgeapubZW2/x4u23cdbR6hC/ZPLZakSMcNu2xSDWQ3f3d1RlSaUuHUPfEdMpYIix7zQLC8t7zwcnWGf0UFadwJQokocmHyzmIxgUFK6cez8hTGocPJ00C+c+jbxGiAJXCoyX95DQ3s/73tInMvhKPPG67kgYRAavKEuKqsqblSxPVZalJFzW0nUiNbVar7lcr+m6o1D3nSNE0eQdgwge+7LGAd3xyOPjHYvFirKosMZq4A5qOAtvvfUU79VJIwQ1XPaquCMBbn/YM00TdVOrYWyc4bQwBpqqpilrPROMkibMXEg4a+dLfb4WZZmdPAytEwWhru+ZxgnnHev1SiUTT8PXcn+tGorKn6jmst4J0nS1XvPu8+es2haLSMkdjnsOw1FmXC2CKuWiRMdmUkISVc0Z0xlsOfOSP1LdnXp5RqtY88beSPlAzvtLq1nsaSvmCzJ7PuafNMzrGZAAl+KccBlj8OOkCgGDLAifJXy0xE4aHZyaq1qFHJKXbDElYWc97jZsNht2+y1TEJZVltzCGHEcng9bo+onMhjpnefYNzxu3uHiD38V/jDU1/DlL8OL7wH3s3zs8Ye+HfiM/p/vksD2oz9wwQ//nYaf/uf2LFsIpzo5V1WiB3Rq8s6BTIIXUYO8l8VcaFNbvNFKqvIkCLtaLUXSrBvopkTlK0pfSpZ97Li/f5xJE7ModDjOR6u1Tjdro8PaJwJPJpRgTvAECHXZRKuLVhKFSo0tk6qK9Gp2m9edaN7JdZnGSQZpyxK0T+DLAu8LOYBVA/Pu9o6bmxteWEezbLEpkXQObOg6Ub0pK8rCEwwchkErfj3M9EBL0VIVoqGZUiRopTP5QuHuyONGfLOcs7ws/cfu99fd3jOOA13fUbqSYLwSnCzoBnY6ExSCO3la8ZE9d5Zhc3ZN512U/56paeb0e7qpsupPZsAVTjwZwXA8dvTdQOHlnjjvScaq8HbCl6XYEmkFUHjP82fPeevpU9arFU0thKTc8zYuO0vIe/W+EGV47wl6iJMSw9BJRmxgGoPMr5Kk8lGRbjNXDSorB3Mvx8gU+9yPyqhLhqXENNYwKc2+1OrWgrrRi15n1JbGfAimE/Cbv5FltGRAPcwEBnu2bsTzrVIjYzTxdjP931pJuo2zJGOxhadIDdYkjkOP9SoEfxQXc6mgpSLcbLczgzLFyPF4IKYLgf70/VVloUPvhqHvCSnozJ0gJM5ZsVDqepEeU9SLpELKCpk3ZUUkUVhHU1ZUzpOSGPuGdIItSWZejum8KjOK4Kh+LVHIf9utsG6bupLAq8Px0yiawjk5SiDi4daJxqstWC9XPLm8Zr1cUpcVu/7I7f0dd5sHDn1HHxQpyDtAsrNTXph4435+LBM6207mVIjP/TXy3jvbi0mjvFGkSiBH7YXrz0t+pr3B/DxZ2zIXlQrLZjTSGIOPIciiVeUJkANVLDnkpnnvME5wbaMBAj20x2lit9vy8PjAZruhH3thNSE0a6O06YyxZxzXWalaMskjhMDLlxdcfP1X52vwu383/LnfDm/nIHdmW8M1PDxc8PmfuuCvfM8F//Tn7XzxrT5BitkaI7uOyrXI2ZPTSlWowipqrLT8qpRB2krtSapS4DCnUEkWCo5joHLivBCnyHa/5Xjs6Y4y3DwnDDmDxVDYbMjJG1WtsSdfqDCJ28I0Tez2+xmeyRCSM8j7tyKtFqbEGAXvH8dBs13VsQsTTV1zebmWhd3UkrSUBXUrFZWxMtt1OBy1onUUx57j9JrHQ4erKwod9vfOMaSkhAK5nj6jEwoD5QBXVxV9lBmkwjtl4ml26GSWSdidI64qGaaRV2VB/+SS6kz55Gq7ZxwGOnvE1hZvJ6ZgKKz0ZzJ05XyBnUaBV1PI6PSbj1yJKRSSTijer/CDmYqdK/wTKeB0/0Sg3BhLCLruTaAyMmjsYiT0iSmKW3NK6NrwXF8/4cnVEy7XFyyaZk52IOmMqiZec08iYZyjKkti9jOb1Fk8Z7EkktX+ujuZ6GbYKaUkPmXa28zVi1SZUcSs34Az4zzvOYSdjBqsVrRVRQyBupEB6dxvOs1E6XXOUmkxal/+dHljdIQU8Mm/wbyMQT7PpLqjk5I0iqLA5wTgTI/RFQXWO8ah537zyHq1lL1kwDjH5fUVdt+JELWOcRReFHP6oWMce2F2ZrmuoqCuCrK8mzVmZkeXZakJV4+zjqZuJYxHteHxchbFkEsTyzvPnquN2cj99hGc9L+SBtUT4peDOnKCauGTk9yEEuNUSOGwO9D1RxbLBYVf6tmZCWTyPBmpctaxaFueXF0L2aRpsday3++4vb9je1D1Fe3/51iQZ84+uo0+Gug++v3TIkjz55grOJOhR3nM2MHZ1076RKeKzc5POR848z8T6Q2iS1ZM8cBctYCKYyLQQhaXzdBXQmS1CJGuP3I8Hun7jofNI7v9lmEc9J4q7IcsRKsVotFGci5ZEyfH7ePxyI//I8+v+Xp5g7e3cH0NfBn494Ffy1lgu+QHf2jJj/1ELe85iStyMmByBp4MmVYkmbDciCzuWxQyjFrXFU3VKH27nFXL26albZoZpk1IxhpilMxuGJmmkf1+L9YiMWmDWF7POZkv3O12xDSwXC65XF9irGXVijzT0IvDdOmzHYze0hiF6KFptHdCsTdGsjKC0v+tLL0sQJx7p5DwhcPqKAh41us1F5eXNFUl9hmFx6g6fULmDkkJV4TZyNFVNfuug/t7VhdLrGGGanLlkqHgvOCy350zRmajvCPMPRSdFTNoVlzivWeK0l/z6kJeFAUvn1/zqbMgd/nyhsthYGc9TdWococMk1trKY1oCJa+YDCOaMIpaAnGcpaZ5krtI4SSXPDDyQ7kDO60GhizwLJT4pSzYu5rrVigTGMgIa7TcRhlg1tLDEashnSs4+LikndevKtO6rVAYCkfbAaXM9Tcl0FHP5QaH0NgmoY5mYuqnIGxWC/ksIiZq4owKcU8pvl9CDFm5HDo2O53Mlup16UfejabLfu9aGF6X3Dx5Jq6FCm5RV3x9OqK68sL2rqWXnBZ6jXXhNOYWX0mxjCPVORK21mDRQKb12TQJAgmiFmr3g+ThI3rtR92XqnkMypE6IeRx80GqwERYLlaEZPl0EmQKYoCYwLDMNDWS+I0cDzuWTQ19bIliyYkPQ+9isqvlkvKomSaAofDkePhSF3XIrowDMIUNQajaExA+nsxiY7r0+sn4r5iLbtuL/OWahAXVJT5hD6Im3xMWYd1wikM76xjuVgw6rm5P4iyUVXl2dbc1dNrYx0OgzeWy9Wap9fXXKzWMoLS9zw8PPDw+CgwaJrmUQ2vocdgTsAGuS7P+ylnkfncnSPMG2Evy+u90Y/LUD8Ce+aW0fz7ef9liF23rZw5eWo596DzWX9CaeZKLjO28jCr06wxhKCSU24evg1EsasPgfuHBx4eZSxgHAcScba+mbOs3NpQmEQiepp13KYwEcZpzkb/3F8w/IZf/4Jv+saXEuAA3oOH5RN++meu+D9+eMmP/+NSoRNLVal8TTozH80XKiXtIZ5mlYxWQ01VSxBrRQtyuVhSFH7udzljZ/hv6AeO+wN9L3TiaZrYH/YMQw9JBmgbX1GUJU27nGWvtrs9U0hsNluZJapbqnaJ956yTKyWSw67HTFMQiywljBl1+FIaR1TkCru1evXlCrQm+nXeXFYK6MLReHA5xGOTE2GqqpZLpesVku8czKnlUSdfkyJYZQmdgqRvhNIpzt2FEWJ854X77xDDCPjMFDYaoZBrYr2AnpQSlApvJ9p9IUXBQ7vxEW8rWuGcWBS9lsefL5crxnGkd1hT9u2dH3Py6sLPsWbj28+HvmHdTMTAvKGFuhNLZ+KUjL1YCCLjWfY/ezwRQ//ecOa07TIHOBy78FI/03o2KISUZc1TSPCx0MnPnell71zOO4x1jPuj0zTlqZttdcaCUZgrsuLC549e85qtRbavvOa6IoHiHNOEhFO+4h08jwUUeFJHD40yKV8qkm9xxQjwyQu1tZ5dvuD9owkQz8eOzaPj2y3W+7u7ri9u+N47PBlQYyiN3qxXnNxcc00CWv04W7DYb+j8I71csHrD16zbBveeecF77x4waKS/ZlbGTM0mRImCgoxTRNxHIl64Hudz4wxkaZJkR6nZCpHUSlcp9T8bR8UZAAAHOBJREFUDHWew2bWWrrjkeN+Txgn9ts9hXc4X3B1ecmXvvKKD29ueHh4xDjParlmv9tgjKGuK9D3OwxS4aEByBRejWVXNE3DME4cjgeOx+N8L/LoVSCoipBIiGWEYIqROEXahajYlGXJV776FYZxoBsH3fOSuIR0thZ1TIEpcnd7i3ee9UpY28u2ZegHHjePpCDQd3fsWC6X85B0DlAFlsqXNFXNk6srLtcXAtWmxGbzyMP9A4f9XucT01y1GbKwODPZ8A3gOQcsnT2d/28OPxkpyYE7nSBwiVNpRtdyILPx1J88B1ZyMv1Gl9uc1vwpthoUnNdzwcgIQe6PFYUnW6gnorCVlAI9DAOjOnP3Y6+HQVCowJ8+rMnYqjlrhUlQO5/Ylw8pEIo3hmRlYf2X3/0uv/ffW7FYyEX6B59b848/X+uiS3h/+pjOeerKz72muazO2YtCPbl6c16gwbqqKIuCppLeh4wyyLKIvQSZbruf9fHGcVK4R/owhXG4osJ5x9XVNWVZkgDrC2I8sNvt+eCD1xR1i3GO9cUFq4sLxhhZNC0xHNgeDrRti02RUXsG+Tr3g+rsKQy3XC4lWFpHq1JF1pxWQiIIvFhKNVTVlV4fx3q9PqMZC1FoHAf8WOKbWsFyOSGroiISpYeTEk1d0bQ1/VF6id5anbkyM9yaktH33UOUsZAYgsDdpLl3ZDRoxEkVLJqGaRzZqS9c2wo9e7Fasjsc+OVVw2/hzcfX7A/8w8srSWZUaGCeM7IQnaf0pbDN8oZIaIV/Zrgoq5esHhSNUu3PKrmUog7sGoxxGMubVZzJqjbSGy18IdqpIVI3LSElmqpmtb7AFQXjNDJ0HV3X8+zJE95++wUX60tE8Fgq46osmfIgtcuecFEqC1WBiCGq+PBImAZCGLRStSSsZv2RScV5hynQjxPjdODDm1vu7u/pu55pElGHrjsSJlHuuLi85u0XEpBTTFRlSdO2CuHLgdUPg8r7BUIYmaaBYz/wuNvRbLdEHQ6fYUebs3CDMepunxKESYbUQ04omJGITHozRg+8DNdq6yMbcArqkSs9xLJpf6StGgwJbxyLdiE9O9UPdc6xOxzp+56q8AzjwMVqQVl5DBFfiNyXzAZbSYQXC6qqFAmxg8jmCYRmheVrhWRGFEbi5iBBEOfwVUlZVVRNRUA+//XlJcum4cPbG+4eHjj2R1mI4wAKN+dTPMTIMAwihp6g9CVXl5dM4wgkVqsV7aKd7axyi0nSPknOXIKVCruvFyuxSTNyDtzf3wsj/ngUqyKXB6zV+BpNJDntjby35kruYzB/Rkvmk157v9nDUQNe/l1j5l5bsulNKFOrtxx88/PNYc28+fJ5lCdfh0TCd53YPwhOPczQl/jMiQ9cVL23/AJVWdL3onpijBh8Zmw09wZmRpCddWdOARBhduXeWMaMjYGuG/nLf/VCZ8+grEqeXAlceO6kLZVCcdbjk4otHxa5IZ/OKrpsqth3vVj2HDv6w1FgIu0lFL6Qfwc57Nu2YdEuyD0ZXxTc3NwwTRNN04hpaVHgvCcimdeibXn2/DnNYomwVyeOxyPX10+4urpi6h2bhwcmNzJ0Rw67LdaIhUZM0osZx2mWqbKa/fZ9T1lWVJWQX6qyUKku6XcVRaHVjOpQGkPTNlLJ6mxOdhSvm4qqbTgMgxjhbraEcdLB5kinUkr73UYXlMxDGSO9tGTMzHKUBEbmtpxqZWYX8Nyfi0Hgob7vNVkSIkzhPNMgYrOFKur3Xcer4uPkk7eOvbL5wlljmTfQgrKsqOuaEEfGYAhhIKDqOudQyYxqnwe+NCcOmegxD9Ri54BUl7UEU+PkusYkQ9U6h1TVJdMUs+HZfEhNw8jV5RUvXrzg8uJKCE1VRV2IXmxZ16RxmBPD3N8ymsikJCM++U9SYpHE40A0iRANY0gMowS37W7Hze0dN7d3fOnLXyGlxGKxoG1bqrphfXFJ2zSzJVNmWWfVCJlFO6n3N00r0G+M9MOR43HPctESYuL27g5XeNrYUNcVxrt8c/Si5haGzjYGHTUZA7mXmz979r3LlWDStscJJZJDLyJQZgqJwnmqsmIchpm844zDlhVvPX3KoR9JxnHoXtIPA3Ula9o5o9WkXMwUBVpfNC2r9ZpK7ZE22x0PDw8cug4Q+btaheoL7ynLiuOg4yLecXN/TzeN1GqquqhrqkIQjIumYX1xwdPthvvHBz748DUPmw3dKEPiIWW5DBmiv1iuBbK0kmhFI9B31/dcXF5gnD3rd+oAlHWUztOUNW89fcpbT57OcoORxMPjhpubWzabjYwLZOqCYV73MziQq7gkbAuBic8KlnQKQhl5SKqfmQWdYyaFkFWJTsHcWEHj5tGL/Mfmmu5U252PMeTXlNCSe9f21OeMEb/f74iqCxhjYBil15R/0FlHWbj5mfIMkFA87RtCneJblCBEKT2dk2Fne9IbzDitd466ruZAl99sqUxGY8yZyLO8trA/TwGrLAr1c4Lu2DEOPSmpM7LJTMKRsR9IaviYb17Xy8xLUzeUOrjrFTKahw6NUOWdklFGDVYpJWUnFioaiyrAi/p9URZUk8B0ErBE9aKqSqmM4hEDHPd7to8PHPY7mrqS6iSm2dlhmkZGlVSTnl3EGDGDbJuKtm2o64LCixag98p8RaCfbEliDPNzOmc5dkfG2wm3LenDyN3tHQ9390LAKTxNU9O2LfWqxXsjEFAQIofTDDZZ6eMlFSfOPTeDDMyHEFUlPukMZpzlmXJm550TJXvVtvQ6S9R3PZ9bLvhtv+mb+OKi5p9bw0+VBXdFhQ9ZNi6AKU6woi5054WtOk4VjIlE0MrjfDOcRbp5n6U5xuWHwGxZyvbUvC/Lcj4sMpwZpgmjmozGGIwTlZdRP3N37CjLkreePuXq8lL0YEGZsSVeqx8XRVko98sEwszKJYk0iRZqilLCWEQbMUQxwhxCop8CXT/x+uaGly9f8cEHH7Dd77m4uOC9997j6uqKYRioy4qqrhj6QZ7LyMhPCDKuMIY4V1dlWSAzbTIPZ632gBBptniYCKGVz+k9sSxIZxqZ8zmV95cmJSGY+QwpXXGCXlOeG7MC252hQ3osZtB5rtC9kz5n0N5YVsdpm4KmXbBar9kdO6rqngSzUEI6Wz8hymHrfS0yXpXIhx2OR7a7HQ+bDfvDATC0TU1UL8emabisJdgUVYkpPNPtLbcP96SHey4PFzy5vGS9WNIoO9Nax3K1oqxlnrV49ZKb21tCEph5CgpdlxXXl5ezrVlWrinriqqpdSA9CRpGjgmnMYvVesV6fUHTthz2e/F39J7NdsNmu6Xruzkpzl1qIRcq81EDrvi8nffi3nzkr+dwFHPFpjOb50hKOqvqMAiUrXfVkNm3MgeYA9wblePck9PiKcOTOSCnEwTqkw49eu+YJmkE49x8oUiJadTmtl44Z5kFX/MbynI0xtrZoNNah7N51i5ngyJp5Kylrpu5ISkvJRlinKuqUqnXchGnMBLGSURlx4meI3stpGMQVmFS+n+pPTavElu5qrTWYn3Jsl0Idb+sZFYvV4kpX0eBbcdRIMTTgHbg2HdcX1+LPJORBRGSsNKKomC5XJCAEBOGyNd//a/mradP6bqe7eM942HDfruh2+/puyMQmYLTICTwqzC3LMvLJYvlkqvLC4ZxZNEuePvtZ3LPnFHLHLlvRXlSUT+3g5HrMwkXxxr6vmez24hklzN4b3j29jXi7LA+VYS+IIaB/rBlmkZCbGaVlhgiwYRZs3FUse4pyP0J2uObpiz87EW8uK5naGWaAmEKM7Hm8fGRoq64urqi6zr+9Dd8Lf04sD8c1CdQ+jX90FNPDVWpm+UsCFVlyTRV9MORrg+z+3U+GN/ggL3RQzg9MlQyO4inXI2YuZJLKTIN0+xKLxW3iF0PQ0fXDxy6jmkKrJYrFu2C68tL3nr6dE6qiqKYiSIhiSO0L0t8hmBikoAWdMA1iNxaCONMNkmI0HwM0A0ju+PAV1695stffSWwe9fRLlZ84pOfEgkq7wWhmQL7YScSXZqsJiWEFRqoq7LAmFJCSYqgbOmgAtN56LzvOoa+J4aJx6am8I6qLHBWVCvmy53yf1TCShO3qDOAZV2JKohq31rrTwzK09053bwzsoFVJqpXab1pnIhJiFqb3Z7jMLHbHTh2vUCwVYFXQYU8/5vChLViJbZYLAV2jolj13F7f88HH35IP4z8f2VdyW4kx3Y9MWVkZk2sKjZJdT8Kz5YNQ/DO3+Zf8hf4Hwx4543tnSCpJ05VrDmHmLy4NzKrnxsg0FSzKLIyhnvPPUMEZQBe3slOrbJsH9Z1MEWBPlFKSzWbwDZn7I4HPL294G27wXwyxd36Fne3a4K9WTd8c3OD6XSKh7t7PL+8YH88cGgt+XgKU8BqAyHoNaUtUU9qdF0HCHZpCSw7klRoGlugntS4f7iHrUvyz9ztYDiPbrPd4n2/Q9O2SFowJB05rVvk4x9ABAW9UAcX/7Ya5M8TY5mJH7ZIGOzIAkuihvMojcUJvZzuFxF5NpckVOLOXoDdW8ZnnlE6wfuUAm7FuM5yVSUEdAiUjuu9GFIBstlyXlJSUmdFTMOcGTeeELml1ZoOeM3MO0rq5sEsz5L6vicGIgSSjzzzchxUGAbYMMsKru/w6WQKa4sBs8+UY+88muaCynJXpjWsLYaHqa66xlwhIo4zgBz4Sre/HC5egPSBoY+D02Ym14QUYISBKYi6DEEwFXqHjz89YLlaY35zg99++w2LxQ2UlNiej3DOQUeH82EPhAAtBZTKOjxiHKYESjIvCoKVbInZdAog0RB8OgWlMUT0rkPTXGCLAmXFsSRXMLH3HkgKMVKXlOGGsrRQhUZCQj2ZwBQal8sFWiusV0t6fs7TEHc4ANMILcdryJ2eT+BNJqWCiCR6DiHCMDtXawNrCvTBD6zaqAum5bOUQhugJjjNn46oyhL/fDjh7zZ73HcO/zWb4j/LesgSyws7W66ppFiobgaJAG2E8esEA/kpUeVI2VZjt5DnP2CWI3UditEBMkIgICMz/LJxNImXtdGQntZDKSTqqsJ6ucSH1RoFQ+e5iNBas9cj2RJluQBihOf9EJmYlUJOOE9cGRNbsus9ut7BReD70zN+//1PBEh8+vgJdZ1jsyg5HiByEIZiMg4QfWSPSWlIH6Y0VdchR2bFACE0pKAqnc4GhtYZOnW9GxmUPpA1k1DDc8hdGxU+tL+syJFG9EWZWEaPif5BsAnF9ZJLwynEFnJKIQqB1jk2V1BISeB0OKLpehxOZBBPcLaG71oAIOsxRWxYay1l4E2mKKxF1/XYH494fn3D+/4ApUkrXNY1drsd3vcHuJp8XoWUmCxmjPyQ3+VytcKpueB4OsJ3HZq2Qdu32J8OWC4WmM/mKK0lqNUUeLi7x/2HO7y+veHz58/Y7t6hjcH50pC5Aq85IQWU0JCK+BNCKCi+laQgh6XJpMaH+3vMFgtcTmds3zZwXY/Vak2FAzu20KyMHmq24SJ7wSt/yAGuxGCfNbTVKX/NeBZkgklM4zrNr6HGKA3oSm4qxgtMXEGhuTBN40f6ER79W5w033G5vtLgGYuUAkYX7PI/wocZnrGWYkDoh6QfgHK08mah7+zbHkG4QesVBreFEaIAiNocej9gsIUySHxx5YVuS6KF58racUeVTV41dz1lYYlt1JOEQWXrsQSmWXtK742jXRD4rdNSo7AWQwYZa4JGJwuB3jlK0ZYSjg+y0+VMswWjyLQ4hitmn8P7+xb7wx6u77B73+D9fYeeDVxF36CyBSpDLu6QgDaaKfXkZjLDjCs9cltQ6nreRrZQwdPv13cOhbGcHmGGooNBBigtYUBmuvQeAqfTCYUtcLNeEbu0sEhJwvU9iqKCSAkBGtN6ipM9ouE5RC7ZMqyUtSgi0UGfu/kYI1zPCfGsD5Q8i0Hw6HuHVnWotYWSJCMorUUU5He4Xq/x1807/vXf/h3Xf9K//Ir/WK1IOxU8SjFarOW6S0oyyTZGwwWBFEY23iiszr8KbZqI+OPQGqRjAgjylYIKGec8vXds1QSk4bIIIUAoidJYaK9gWVdV2wqr+QJ1VREpR2kyFijIm1KzxguSk9TBAusYWC/myV2ErZ1IiUcX3benJ3b7kNhsd9hs3mG0xk8f7uC6FkfXD7NoAdLnta6BNnowRc7u91BySBcRBhB+nIEQY5IIJ0oxmpPIhi1fdgUbRishBhedbKuYodB0nVuU0RUheG59YQKcYfZuGoJOTS68+fAcNHx8sHnW5jbO4fvrG5z3mEymsLbEueuw2x+wOxzgQ0A1maDvIlwilrExBaLrUWjDrOsJTGHhQ8TheMLL2wavmw2c91AhwAWPhVygKEsaOVzOvE8TRGEgC9JsntoGi/kM290Ep/MJSQg0fY9uu8HXp+9YTOf4eH+P5eIGi+kMVcGXnbX4sFxjVk/w9rbBl29f4Y2HcIDnAsd7T9Ay+43mrkjyDHU6nWJ9+wGr2zW6rsPzyzM2bxtYY+GDhzIas8UC9WSCc3tBHx187ykiS7FTCss5ftgrw4gs76LR/zd3cLiCkBNYJjEUNtwxJgCCA3zTeHFd7fS8RK4+T8PfBV/Geb8mcAHFRenVC6FnsxpVWaEqS6qAufvJVV3uljJt2TlHIXpMZkgpDbT00QrMoDQFTE0OITFEot+zN53SdGj44NmHLw7iaiTWAsEBiZzdtdbEhiwrhEAEjOZyoa6QSS5EzS8IY88CVyY4jBefYPErDznZed2YYnj/FDM18wPVRpPzu5IEryDheDnRwSEl9qcjBUQqgoFyQjR1l+34vvBcD0Kg0hqPnz6hkMTai0jwKVDas3PsDkNuMAjs8p4i2uaCviPGV2FqdJEgnUk9pch6SdTvwhhAEMsugaBMrQR6QS74pjDodx0N53WBoigxnc1R1TO8vbwgRU4jLjRWyxX6rsdmu+FKLv0/2ElKCcHdnpSSjKNZwyN5hkBIgGYIWyF4R+w+ZTCZ30BZAyiJc9tgdjPDfLHA5uVHz1IA+Kf3A8IjGeJmOvw4bE78DNUgCVGSHFcy9ZYuMjnYT6WUAEYWKO+Nu7UQ0TUtBAv3CyN5zVDUSgwBXhLTTykFqRWsoUuv7zt0bYOiBIAKy8UCk7KCiBGmoK69tCVsWcDwLC53clmcnTMIY/Kcuk2CeYCg8SzF6WPCsWnheo/N9h1FYTGbzWl25z2MtTBSwXlHsTbSo++52APPKvmyU1IhgiQkMfhBAE5zRnAhSHsYoAsxCRLDOzYqr8oKSnF4a4wD8Ugo2jtpOIjI2sozEcGHgEtDurOK9amZ+JYPM0JbMsGNOvDI+9SliBATTl2Hby8veH55xXK1wuPjz+h9wO54xG6/x3w+R2EK9B25zcwmE0gh0DmH+fJmgCkhBPb7A74+PeF4PCKEhJDAuliH0+WC2XTKSQwRnevpctjvsFguMalr7A8HCKWwmEyxkW9wQlAcVvDYbrf488sXbLcb3H+4w6e7B6wXS9zMSSLQtR1qW+Ef/v4X/PyXR/z59Su+Pn3D7nSkGSyPU/JRHgPN8LXWqKoaP338iJ/u7yGExOc/P+Pb0xOa8wV1VaPpOkAKLG5uMJvPcbgc4ZqAwCYS2ZOVorcxFoXjVQY5EPWHSRkXIHSmxpS1m3G4+PJzl8O8T5I2MBJEeu2iN0jCMgQJDLFE+cfJkTu57cpfwyjl8N/1Xz5+GudpyBhqAiJZcvU+MMQYGZfHMEPJIZCWM+gE3/KZcedDwPl8hvOB3RjScMtmIsJg/ZUAqSVc6/jSUjg3RFPWWiOkEqakGVvnOlwuDXLMRnGVgZcSdZg9V5FK0jDZMd5uCgOrNDuj0xtRcEDo8IC5SsyQ1OlyIlg1BLRdC1NahBixOx5grUXbd+j7HikRcUYyvGW0IQYm+38aQy4yJnYoNAVbJiQ0XTt0hjEmtG2DsqpR1/UwJC60gePZGsHAVITk+I2YiGiitWa4hA5L8Cwxd9RaG4QQUFYVtC0wWyxQVhUtagH4FHE8n7Gcz0n7VZawVQWpudBJkdiGitITBD/0EDwRBCL9W8G/q3MOpqqpCIjjupCSDMHBVZiSCue2Qd8TpBpDwGY2RXd/C/v8Niz+j9sDYoroHUUK9X1Ph6gmeFZJjSAIXiPoOcPQvMEUywuYVUlrLUdzjDCI0Qaz2ZxnT0C2wVIQEJJy2jTr/IQi9mvi369pW0ghsJwvsL69Jfg/kUCfUhw0ypIIJxlFobkpkY6cp65NSuocg89dHBU7zge0XY/T+YTeBdhygrISsOWECFhMUNBZ1hATwdi83oe9ypc8wcwEGSulqKtnQlFKgR1PIgpjUJeUA5jXltYaNzc38MHDMhErBA8kzqQU2bg5Q8sEP2XvV4iA6Edms2a0iJoFMRDWqK7Kowzu5NKYskD2URGTSY1ff/0Vtqzx3//zv3h+foW1FWIMmEwmmNQ12uYCoxSWqxVmE5KyzKYTTKdTWEsJHcfTHs8vr3h92xAZL8bhIwAUXQVAC4H7uzsio0gJqTV2ux3miwXm0xl2hx2mZY3lbE7jAgA+BjRsJr3d70hb1zvs93us5jd4uL/Harmir9vvUZYlfn58xO2HD3jdvOHp9RknzvozWnJxrVByof/46RM+3N7CeY/n52d8f37C8XKmhiR4OO8gs7RpPoPZFkB3hjIaSSYkLhZD1syJkUwyQoIRIknS8/GlNhbB2RScL0B+sUAimULW7vD3yikUQo7d3GhWnzu9K+0qr6LcTQohRleiTHBkVEZCQEsI9C0l3hoeSg++hwCKoiDPwXy56XG2lk1gfYwQkjwRL5dmcBVQSqFzbtDH0byGD5bCwFhqnc/nM9quhfSS22+g82AIiKjmp+aEp9fvA2PP5G4nZucExUbIo2wgfxht0LkeSitECTR9hxKRLx2JGN1YHoAdXiS4+wDa4GHLAlZrnF8blKWFAVXdpbX0/2s7ovReGtwsFgNrdD6bwnDWWVlV9FA6UEVsNGIC2rbFZrMhyIOJHCHS/C2wsDoJcp/vOJF9OpmQdySTF3L2kuTDDUiQKkAg6+8cus5BKc3sOEUHZXMBtEKlNRKrPXwMiCxbUNpCGQPBKe8xBEBTCrgMcViEwXtILnwyxFzXNRcMgbWM1NGHEGFLS90Gb56YEsqyQu9pjidZmvHy+IDHq0uu3B+x9h57x5E2fUcMW35+UimoqKF1gbKs0XYUUpkjkQguFwy9JSZKkYYyhDD4DkqlUNeWXX06eGapSkEXeFHYgbSktMLpfEYmXUcfsF7fYr1cYlrWJM4VgmUVjkkaNes31WA7l4kfgyOJlPjj9z9wPl9wf3eHyXSKrifXnbfNFtv3HZxzKCtCY3wcZ8c+EPwruKumHLqRJCaG4odmOnLw/jSwVl1JhMTAjoaU8J7irq6r7MKWKJCgJO0J5xwck7Ikm0oIzjAbdI0Qo8uJpu9VMDlNcMcGkZNQqIPIKMy1B2JKiVm7NDIpbYnZdAGtC3Sdw++//4HPz3/i558fMa1quL6H6zusljdYL5dA8pBImE0nsNYCAjifL/T+7vbwMcGnhD4E+BjgQkTvPRly1zXaywWb93eURYFL27BVYUJzvmA2m6HSFilE3N6scLlckDoyQK7qGqKqyLtVAKe2QYgRl8sF+9MR//jLL7i/u4cpLNqmQew6GGPw+PETPj48YLN9x5evX7B936JDhA8RtrJ4uH/A3foWSkq8vL7i+/Mzzm0Dx3tXOokzp5dba1FVNerpBG3soZNH40hSRghQ+mHuNnRqSEhJIApGxNgjh7rr/Nk1vAhkQ4bMCs6dPO0pdaXxG5mRGUaP+JGZmU/qPGsfHVGoiJLcSOW9/n+ByO7TQdf5QgAAAABJRU5ErkJggg=="/>
          <p:cNvSpPr>
            <a:spLocks noChangeAspect="1" noChangeArrowheads="1"/>
          </p:cNvSpPr>
          <p:nvPr/>
        </p:nvSpPr>
        <p:spPr bwMode="auto">
          <a:xfrm>
            <a:off x="974725" y="31130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078"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421" y="1875031"/>
            <a:ext cx="4860186" cy="3528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81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5563"/>
            <a:ext cx="8229600" cy="1143000"/>
          </a:xfrm>
        </p:spPr>
        <p:txBody>
          <a:bodyPr>
            <a:normAutofit/>
          </a:bodyPr>
          <a:lstStyle/>
          <a:p>
            <a:r>
              <a:rPr lang="en-US" dirty="0" smtClean="0">
                <a:solidFill>
                  <a:srgbClr val="1E4164"/>
                </a:solidFill>
              </a:rPr>
              <a:t>NOISE AND DUST MITIGATION</a:t>
            </a:r>
            <a:endParaRPr lang="en-US" dirty="0">
              <a:solidFill>
                <a:srgbClr val="1E4164"/>
              </a:solidFill>
            </a:endParaRPr>
          </a:p>
        </p:txBody>
      </p:sp>
      <p:sp>
        <p:nvSpPr>
          <p:cNvPr id="9" name="Content Placeholder 8"/>
          <p:cNvSpPr>
            <a:spLocks noGrp="1"/>
          </p:cNvSpPr>
          <p:nvPr>
            <p:ph sz="half" idx="2"/>
          </p:nvPr>
        </p:nvSpPr>
        <p:spPr>
          <a:xfrm>
            <a:off x="763680" y="1173956"/>
            <a:ext cx="7762875" cy="4990267"/>
          </a:xfrm>
        </p:spPr>
        <p:txBody>
          <a:bodyPr>
            <a:noAutofit/>
          </a:bodyPr>
          <a:lstStyle/>
          <a:p>
            <a:pPr algn="just">
              <a:spcAft>
                <a:spcPts val="1200"/>
              </a:spcAft>
            </a:pPr>
            <a:r>
              <a:rPr lang="en-US" sz="2600" dirty="0" smtClean="0"/>
              <a:t>A noise and air quality report was completed to ensure </a:t>
            </a:r>
            <a:r>
              <a:rPr lang="en-US" sz="2600" dirty="0"/>
              <a:t>p</a:t>
            </a:r>
            <a:r>
              <a:rPr lang="en-US" sz="2600" dirty="0" smtClean="0"/>
              <a:t>rovincial standards are met at all surrounding receptors.  </a:t>
            </a:r>
          </a:p>
          <a:p>
            <a:pPr algn="just">
              <a:spcAft>
                <a:spcPts val="1200"/>
              </a:spcAft>
            </a:pPr>
            <a:r>
              <a:rPr lang="en-US" sz="2600" dirty="0" smtClean="0"/>
              <a:t>To control noise there is a limitation on the amount of equipment that can operate on-site and the requirement for noise berms along the northern boundary.</a:t>
            </a:r>
          </a:p>
          <a:p>
            <a:pPr marL="361950" indent="-361950" defTabSz="914400" eaLnBrk="0" fontAlgn="base" hangingPunct="0">
              <a:spcBef>
                <a:spcPct val="0"/>
              </a:spcBef>
              <a:spcAft>
                <a:spcPts val="1200"/>
              </a:spcAft>
            </a:pPr>
            <a:r>
              <a:rPr lang="en-US" altLang="en-US" sz="2600" dirty="0" smtClean="0"/>
              <a:t>To control dust, a Best Management Practices </a:t>
            </a:r>
            <a:r>
              <a:rPr lang="en-US" altLang="en-US" sz="2600" dirty="0"/>
              <a:t>Plan </a:t>
            </a:r>
            <a:r>
              <a:rPr lang="en-US" altLang="en-US" sz="2600" dirty="0" smtClean="0"/>
              <a:t>has been prepared. The </a:t>
            </a:r>
            <a:r>
              <a:rPr lang="en-US" altLang="en-US" sz="2600" dirty="0"/>
              <a:t>Plan includes preventative procedures, a description of the required mitigation and the frequency of the required procedure. </a:t>
            </a:r>
          </a:p>
          <a:p>
            <a:pPr algn="just"/>
            <a:endParaRPr lang="en-US" sz="2600" dirty="0" smtClean="0"/>
          </a:p>
          <a:p>
            <a:pPr algn="just"/>
            <a:endParaRPr lang="en-US" sz="2600" dirty="0" smtClean="0"/>
          </a:p>
        </p:txBody>
      </p:sp>
      <p:sp>
        <p:nvSpPr>
          <p:cNvPr id="8" name="Slide Number Placeholder 7"/>
          <p:cNvSpPr>
            <a:spLocks noGrp="1"/>
          </p:cNvSpPr>
          <p:nvPr>
            <p:ph type="sldNum" sz="quarter" idx="12"/>
          </p:nvPr>
        </p:nvSpPr>
        <p:spPr>
          <a:xfrm>
            <a:off x="7010400" y="6506688"/>
            <a:ext cx="2133600" cy="365125"/>
          </a:xfrm>
        </p:spPr>
        <p:txBody>
          <a:bodyPr/>
          <a:lstStyle/>
          <a:p>
            <a:fld id="{686F1816-B142-4E40-8BF6-E98541B6C12F}" type="slidenum">
              <a:rPr lang="en-US" sz="1400" b="1" smtClean="0"/>
              <a:pPr/>
              <a:t>14</a:t>
            </a:fld>
            <a:endParaRPr lang="en-US" sz="14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11" name="AutoShape 3" descr="data:image/png;base64,iVBORw0KGgoAAAANSUhEUgAAAbkAAAFACAYAAAAhyQL5AAAgAElEQVR4nHS9y49s25be9RvztR6RmXvvc+4tux6UKAkKuwNGVcgNkOiA+AeAniVoGYTkBl06biGgTxMhELJAlLF4SQaEC1sWwgJhhAGX7KKE6roe95x7zt47MyLWWvM1aIwZkbnvrcqt3PmIiBUrZsw1vvF94xsj5b/7zX9HQ4jEGEB48yGICKLjR/3ipvvtdpsigKqCNpxLdIT/7D/9q/wn//H/xD/+a7+CRAXx+BjoqtTWUJSuHb0dRoSuSu/djoUdVwQcggho67TS6LUTfCCFhHOO1pTWOy/nM9d9Y1kWTqeVlAKqHScKotAV6Y4gEdHAfjn4/icfyblQewcnVG34GJimRAge6KhWUow8PT3QaqM3ZZwigru/ps8vz+Ady+lESBHo+CB47+7r+/j+HTUXFOitUWuh946I4JwjeE8IEecE7UrOhU8fPyHieHx4ZF1Xem+0Vmi94hwoHUEQHOCgCa0pvUPrGbwyzYF5ShwIWhI/2c989+7f4puv/kl+6Xf+PN/8qf+AX5W/xb/xF/4pevkBOgVCP+i90bsHcagDpNtrkYgXj2sFt7/wH/17/xrPv/93+cWf+4qX8453ERwoDSce7yOlZM7nT3z48Ihq5XK5jP3jCT7Rm+PYMyU3aq2AUvPO08PKV+8fiQJ53/B0lnlmmidyLTy/XDhfN0pR0rQyzyvi7L3DdVor5COzbTu9VVJMPD6sxBjwTuitUvNBSpF1XXHO8fn5TGtKTDMxJtI04ZxwuV7ZtisiEILHOXj34T2tKx8/vXC+HMQ44cUDkKLDO8V7SDHinTClhGrn8+dP4AQVAQEXAl2Frg3RjhNwKvQK5ajsewYF7x2qjXlNrKcVHz3PlzNbrjQ8iqfkxrEfoPD0uPKDrz/w8LjiUD4/fyQfO611aqk8PjyyLAu9Kdu2s103AOZ5YZomaq2UUsAnVOC6XbnsV1xw+BRAO/ROCoHkPVOMxBCIIRC8t318HPTe2Y+DXCshRWrr5FpRUaaUxjXS6dqpJaPamVLkdFrRWuljT7jgQQQFpClzmqB28nbQSyeXSkeYloXHpydiCpTeyCWz5QMVwflIax1xntaB1plEeIiRyTu0FWo+qL3jYuT09Agq9G7XVe3KdmRetp2mwrye+Mm3P+HYM8556JDixDTPuOTBg0sBFWUvB6LOPnFMYebnf/jzfP31D6HDD3/wQ9b1xL4ffPz4PT/60Y/49PkjrTe7prRbfBQQERRFR9y0OAzK+KpfhG3E/vsjP3Tc+Y+5+b7myCsk9Pt3AxPEjqN9HEscTt4cUbnHdxRCCIQYAai1odrxzuNE6K1TckF7JwW7NoPzeHEEH/AiOO+R4JDg2LYNEZhjJInnNE34P/ev/HN/0TmH9/6PBrk/5oXaly+/IuCco9ZOiI4jd/7Kf/HX+RO/8IGmBbyzRdEBEAIqas/jHDi7Xd8c74vzAbzzpDgxzzMpJrwL9zs677hcLpxfnlFV5nlmmWe8E5wTZCy8IMQwkUKCDsee729uSIHe7SKbpsS79++I0YIVTokpsm0bJWdaa5Qjs20b+7FTW+XIB+Icznt6a/TeiNETY0DGpnQucBwZ26SCE1v/+0ZQW8e3icWnz5/J+cA5j3PONrnoSBQMEFpvaFe0QSmN7bKzXXa8d/gQ8MEzTYlehW3P+HqB8nf4/uf+VT5891dY9t+k/b3/gW9+6+/zq7/+6/RDkTRR1YMKwSlIATL0QmmdtDyxeOV//Ev/Nn/4W/8bp+jZcycr7LnQa0U71NwouZJzptbCx4/fU0phnmd8CDgJqDoLzEejVkXEM88L4hxPT0+sy8rlfObHf/iHPH9+preOC55SKz4E5nmltc48r3x4/4FlWWm1ELwboAKighN7b15eznz69MzHj5+4njfSvDBPC73Dthe27aABIUXmdSGkQC6Zj5++t7WcJ+I0Ma0reE9TUDGwzkchuMBpXZlSZJkT85SQceGCXeitd7z3NO3U3hHv2I+Dy/VKzpnrduU4MseeOb9cuV42juPAe8fXX33Ae0eaEtM8W5rjI7hA7UKcZqbJ1u+67wYcNXPZLnz77Tds+4b3kRRntn3nyAVwlmCJx/mA8x4wYP/06TNNHS4E4jQRpgTOUVob17SSjwza70mvjP0MEEPk2A9CCCzrCkDrnW3fqbUyLwspRWKKhBiJ0XPkg+fPn9muF1JKOCe01nDeUWsBlKfHB5wI2hoeYZ5mamuUUu/3neaZEIMlsa3ifSCEaEHWBzvfVtFcca1zmiYe1wei9+Qj83I+k0uhtmaJSojkVim9U3sDJ0zzjOJY1oXT6QFVKLVQSqG2StOO8w7x7v6+o9B7t2vee1KKPDw8IM4jInhxiAiX64VjP+hqj5MRKGTcbvvp9jtLd0X+iM83EfUVml6/ud3vj/vQV6R882ABBB2JvsWhfj9y753e+iuAutcH6+06aM3WQcaxeqfVZnvICd6N16mGBF78LR+i9UauhVwLR94JIbAuM8E5Ws6EW2DtvSHjQH8kxnzxSnWc4GuKILar6V1RHDkfvP/wBMB123m/nlDFmJtC7zpArt8PoCKW1Y9MxM7FGUjdsoGu9NbpvY/f+cFgLMNyzi7S3jvHfjClxDTZZkYUd2OnvaM0hE5wUOj0elBKRx1M88Q6R9Y54tzEljz7vpNzIcbE/GAgeewH18uVbdvJ+aDWQu32RosXQgyEKExTsoAjQuMVzHQwV+E18+p02nHQu21Y7wOPT0/0pngfyKXRtaLagIaIMk0T3jl6A22WEeVcKdmy5NnZZnlph2WOHlY/schH1m/+RX70c3+eX/7mL3J1V/6/33rmN/79f5N/+l/+C/xDD3+GOSZqKzSglwUXIj4A52/53b/z3/K3/8Z/w9/+G/8lp6CUdcWnSIgBbY3LnqmlICi1VkLwfPX1O5x0lE6tSoyRUhv7tlOK4iQg3qOqlK50HLkpW25UPH5a8HTSaWVaF3xwxJgQMbaZS+M4rszLDFIpNeO8ECPEOBvz7krNhZwzJWe888zTQppXtHcu2wvzeiLGiAIvL88458g1czmuVFGqg+QA8bycn3FiGXmYPfU4yMeVfFwQOj5ADI4QgoHtuG66KogQp8S6rDjviWlmWRZqzbRizM2pZ54ZWS3E4NlLZj1Nlphp47pfyK3j4sy8xJE0GOv2IbDvB71XYvR8+OoHoIo2RVxgXhK1FJ4/P6MK0zTjvbMALQ1BmJeZz8+fOfLOtM7EKTGlCE7prSEoISWcQOmdchyUVkkhmpLRlTBFYkyEGFndyvP5TNMGwLoszHNCnOPYdyrCOp/wEnAixDATg6f7RqMbQ/KWsCUfQBytV1o9mOeJeVlMC/KO49jQIgYuzhIDxJOPgxgj3kdonbIfnLedKIIXA9Qbe3l+OTPNxdiGCNecOUrjqJXalcu28/DwyDytCKbCvHt6R5omLvvGduz0phjBd2O/gmAxcd93rteND++g1UotlRQnYkiclgfO84V2bYzgCCqvebCMzztyyUg07pzE4s39e/0C3H4mxL/5Rl9/GrFa7w/ScfsI2QMHXg+obx/6hUrHHWtu7A8YbNR+54Mn+mBMz3kT4popVk070sWShpFJ3ZLGoxxcd0cSR9sOwo3B6QAXcQYs8tMneM8d3uiXb1b4tpBdO+BorfGLv/Tz/Imf/8B+HCBPOGdypPZBt+8LON6JcRA3jnkDtjvDaYMCd5MIUUP2rkobCzjPCyFEQ//gXp9HAXUm/zhbzN4L2irBKXNyOAlUtcwvTh7vOvm4GnPqFixqs4uk1o72fM/IYgzUVpmmZDKkWgBXOsduTGKZF5x37NdMLQ2JYyPeAH+sZmtqjKdVelcD1XmGOIJOKbRmwKFaR+BKRO8Rh8kvBZSDWhu1F9R1xAmawAdIzuGjwy+VP/n973P6pf+Z//Mf+1/In/8a8fNfYv7xJ/7mv/vn+PV//T/kT/7aP8Pj2kmHwFT50d/73/l//4+/xV/7r3+D7373t/nB48ziHdu2AwcPLpDrzvW6U2tDRJiCSQu9VfbrhgsecQFVk1VLVY7B4nwQQoj44C1znWbUeY7W6eKZTw8EB36aqNqptZBrRlVQGr1nrltBfCMmIUq4XwS1NpzA5BIyz2zbzn5XMjz7flCrrbuMPYjAFCPiHRKEVR+Q4GlOyNJwvVB6oZdOlcIcEikKXoYq0DtdK7UJYagCpTa6QkoJnNBNSWdOE3Vktc55XJqGIqD4EAhTNJnGebyHEBy1V2pvOA9OoPdM7QXUI2IMvrVKLmWwK2GZLXjQwUkgHwfX607JmdPphDihlErOByKWrC3LQu1KroWSd0LyLJMlGUfJ0E1aNInZkhvVjvaKVwcovUFDCdqY55nTuhCCp9Zq+7cDvZvU5xLTw4Sulum/xhpFpA2WqaaeBMFjzDDvmcfHR2JM1N4t8GUDXGN2wUoOqpTSiNEYIqitaxJKrZwvV2L0+BjxIXA9v+CCx/lM7Uppjdb7kPMV1WZMNHpa7SzrwpRmvA9U7TTtHLVQj0KcEs55C+rOJL1aG9u+se0HbokjvgneRdb1gWV54Th2qjZQEwlvuHbnRu6V7dyA5BZYVBTRV3LyBg/vsV7fxvW3kud4Fnn7bK+5+usDviBJA7xU7tefMTxw4hBvWIPYzzepVVVx4okhWPIuDhGLwX4kDzcG11uzZfIGHK032lHR3lhCNCbng399EfIGyt6g8ZdQL3eAewt4ihiaq9XZYkqUppwejO3oqCP0QUFvurHcs5Lb88v9Rd/+aVe0N9PP38qo3cCkD6BTTKJ03uO8GBjUOgKtJSAyFl/UNqWTzjx5lskjfrHsmk7TRmmFy8tG7Zh0ExLOBXpXtm1Du+IQgnOkGI0pxkBtje3YkV5RlFIKx35Q5oLznpeXMwKWnXh7fbVW2yDO3V+TItTeKdsO4u1iacZkRTwhOFQ9x94ouVh9zI0AGLxJO9qoR0bFZNPlNONjwNGRHpB94vceIf3BX+Uflv+LtjyhX/8TfJR3fN//Jf7+f/WRr3/zL/PLX/0+Pzx9wze/8zv8+B/8Ntfzd6x74fHnFpxEkEApnVKU62WjVqt/TfPCelqJ3pnEWTPX65V5XYgpoThKUfZcOWqntEZpB6cQiClQSyYGT2uNmjPedB1wkGujXg5CMHmj145zEXHO1r0WpjmS5hnotFpBFC+m6dfasXprp3W4bJc3Fyb0fSeXzDQllnUeF7Dj/RwpqlQMwEotOO8o+045rrhlZYqJ07LgvbGLUjO9d3wI1NqpXY35LSsqUIrVDC3YVTumkxEIFZWORI+oGKNWBRw5Z1MknLCcViQXPj2fuVwOYpxZ50dSiHbdjeund7hcduZpYppWRDyX62een884Jzw+ekQcIYBqpA7Jd14m5nni0/OzJRWtgSrBe0oVSzh6x3uHxGDnL1Z+6CPsbvWAbOwdMfbm/cyxH9RSOQ6T9mrtnE4npjjk47aTj0wphdYbLgj4ihPF42gKwXviNKGtgyq1ZGrvdLEMv45YENTqg6V1vA9s1wuKKTzzFFl9hNbstWCqQpgSPiXwjj7AJLqAj4LmgldlXU84YLteKaXwcHrCez+SVbumr9edqp0PcRpMzpJ4wQhAzoXL5cKSVova6nAIy7yyLivny5ma9zs6dX1VgfRtAe4Wq0dScwMdFX0DVV/QLPtpPF5fQ7sRl6GE3Y/2Vvoccf8tZFh478PT8YbZjRtV3j73K5bcsOHmT7iBX6tlxFt3xyCTQQ3kRB0SbiWAgmqzGu6RCSkl00IH5bzTnrc8+FZAe/P/25MyvDFG5pxHFY58cHo48c//C/8s//lv/PekONM4EGfWCJoY6zBLyWt+cNeOb/+4sz+HSXe9dfbtAATv/L0GZgcc2nBp5FLuGeCU4l37jSnh6HgFcZElekLwpCnggiOXg+t+5eV6JedCOQoSJuaQiFNCFLR1y0oU/HgP42T1hC3v1F4IYoYYcY4+ag9OHJfzhWWe6V0J3lFa53K54rwnjKxxXhbEWb3p5eXM+bqR0kSKESeOOUWWeQJtXJyjlkyWSoqOo+y0roToEN/ptZGzGQyST4RRA8vbwafvv6EenWcEpt+lXTzbt/8rSa/8ov+a88NE2B2X7+DSPeTI6gPp6StyKmi15CPnxrLMnM8vPH++MKWE94HT8sjD+sB2faHXSgyeOc00hFIV5+09345MrhW8w6F4rwTf6bnQc6YcFgTnaUZ7p4hSgpAm4eHhgSklY4RHxaSgmxmoI9nWwvvI+3cnpjSTj8q3P/7O6jqid1B+eHxkWVbOL8/kYslRqZmujaNkGsq7rz8QvRCcp/VGOQ48EETozowmKTmmZLVQVUdST86FIxdyrXQgxkiYZmoppMlTcubbb7/FO896WlnmlVIrLnjS2BOX85Xnzy9cLxdaK0wp8PTukdPDSowzRxXKoWzXgltnmDw+JtbFU0Kg9wojmGqH2iyR3PdCKY3WKh/dRz58eM9XX31FCJ7z+WWoFRHRzjIllI62xrHt+GTlgFIapTXSlAjxNdHy4ox5NJPaHGY2EGfg7sVYWGlWt902UyBSmBEq+144j2vxctnIJRPnAE6Z58hX7x/xITBNkeQ8up64nM8c+bCgMkxfKUWmacKJqQe+VDOrPT9Tu7LOC+/en/DiiCkBgy1ox8fEV19/zZF3am/4YQ5ThKZKU5imxJEPXp7P5FxYlxNpivTdktjzy5lPHz/REeZpZV291eKdu8u9rXeOI9NVR2x0OOeYppllPpHSxJ6PobYZcKJqjHmYUV6Z3C2CfvlxlwgHsKq+xv4bBLwFJb3/xzC5vEWDN6zwNYij2u51OD/ASmTE/jd1P8XY5e3DDUVPxGp5tdY7qXk1Oo7X4SwB0Js3oZsS6ZwpQHvNVKvRhbFAt+Kf3Rm+zAC+WCFuC3tbgG4nK4ILDq0d7yN73vn5X/hgTsAuHNUcd8IwgthbyNszv/9maM4o0EzLcc50/e268c033xJ8YJoWpuGyiymCGHsx16I5F7V3YojDlGGZjxMxl1vwRG8OORGTF73rxCCsUwBmQkqoi8Qp3YvV6gzknJpEJOh9sVuveM8oRAvgcUNTVoyJ1VrZrhtyEmKMJluJs5fbO9IVJzoApHAcmVo7bTKwyjGYAcEZ4NbaESoonM9nUkrM68wH/zRMLhBi4OX5hRgMSC/7zjcfL2g9CD6w8B7XlcWvOLfyWRpzd4Td0xzEkMh159iulJzZc0PCRIgTLjaojRgCfVqYp9lYSWmcz1eicyzriWmO4DwfX555/vyCeM/T+3cspxNxMsft5B30xuX5e3re8bdVVE/LmWVemOaJaY6sa6BrZtvzyIaF63Wnd+Xp3TtCcIgo+7azbxfWdWJdKo7A09MDIkJtjet2ZXlYLOBoxQVHnKLJ2+LGxePY9o0/+L3fI06J+bQgTjiuV+aYWKaJsMz2WudImiIiYrXR42Dbd/a9ID6AC4Ph2PZ2IjgfxpoVzi9nUyB8oPaGHoWqQseRlhO1wefPH6ntwMWEusBeGsdREYk8nN4zTyuqwr4daK+UYk7ZmwHq2AsiB6fl8S6Lp2H6qK3x7bffmDoyTYRg0utxvaDAMk3DbKMEF/BzwIdIo5ms623NYoxMKZpUXRu1HGhtuK6UWqmt2PWHg6bkPVNyIaWZ7XpwOR9c98xl23E+UrsjV8jXzPIwk6aVrg7nPK0rWz6gVlOTYiCmiE+Jo1Wcc3jnKUelSgOE7TiY5xkFvAtD1lSWyRLKXAp7PjhawUV7jpuEu66O2roZHdKEc46jHSN2wo9//Id8//1HeofPL2dezleOUnAh8vnTM8FH1mU1M5Ka6UK7Gsi1N1AijhSSOV3TjMjLiMoOtA6fwwC5uztSBnmw+8kXIXz8LIIMhayPcsyNYNxj8gjyencK6s8YU+7KHF8+Rwjujn535W4wtLePvT+GW53OALhVM9KlGInR1ldbpze15KN3wyztNK3m7/BAMNXQO4fTieCc0LsDuumjJjzyU6f85UndX9QNUl81Wru5Y0aZxp/5tT9Fa5VPHz/j007wVpcI3qSX+yHe5AZ2Hjfpc2QaY+O0YQNuvQ3CudHpuOiYwmS1niZk7YThakzBNns9Muoc3gc8SvKeFD3ROTN2ijkVVfqQbwUXJ1JTukRwFqB7bbSuCP1eShw+IRQlesEtiWWdULUCc+9QSx0bonMcO/u+gShPT088PD7StVOq6fxwayeworuZN4TgPd4JKZo124mBV49xJA4Gkl07aTKgK8VkmlYapVarB6Fc9p3tOEArs0ApB55E9PNggQdeIRGNGRW7iKIP+ORQKkU9bdRKu+pwiE2kNL3KrfuOzJHFJwvirbFvB/t+4GMg54KPiZBMulmnQNmu+KacTg947Wjt7Htj2w56CAS/EoI9trZ97Evhctk59oJzAecD67rgPMPZWSjl4NgPTssD63JimmdLerywHwfHcVBKRkTxXpjShHee3jspJWpv7C87OtZ9mqzW+rAsLCkRnMM7axWIKeKcBXtLXtRMQxiTcc6bG/h8BoUYA8EHGM46y4h1sNLG+XIBFYKfmJaVU604L2aiwLNv9t46F1mWhBNv0mgugBm1BAsMTmw/tmaAP00T754eQJR8bFyvF0rJ9wRMR0ng7ob1noZSuxKmhHhP0k5Fqb3dJT3nI+ICrTW2LbNfLeFJPqC1o7XSxJJQ5yPTpCCBEBKlNrYjc942cqnMMTGdVvycqD0Px2ui1MLzy0HQjlclCMNNq+b0nq1lyBzMjprbSOQZrsuE896Sx+tOUCE7obXKkTNHPjhaJRJNEl3We3yUUa7wN8ezdh4fTsSY7jXprh3nIEVvSXDr7JcL2zxbbApxxFKLH7WWIW8343IiqDjmyVzl3nu0DSLinLUz8VpyekvH5P6Lm8x4i8+jyiZCSvEet1vrX4DWq6D3JQaI3t0UdyC8r4i8gtVbyLy78RmgrrdzYEiTowZ+e55uhqbmzGx0uyZkKJaGBYVSrAbdaYQ5kPyNMFj5KFjBdLgi9RW0blrq2xOz+7XX/gcnb187qgxkVUqpuNh4937lh19/zaePn/m5X1zMXdMd6qzXpA9mdXPamHVeh0xpxdobyHX6kIwaD08nCxytUbVwlJ3UElOccVHwOHwwaS75QG/WXxJcMEeOdlTESGKt1tOTItFF8B51HvURaR3X1XqPxNFuwKwdFcWp3lVinBKcWD+VH6y2C4qnFgMZ2wzNpKHe2HbPss6sJ3s9vhoQ1dpwCtG7+yetorVYgFtm6z+6gXkwc0WtlWmb7fvWLPBGCxjHcaClUkplOw6OcpDmSPAzwQm9Z/pwlzqZSWGil05PxXqj9isiSoqJNCXEK9ejsB/V1lcBTBqqvSPOUbvSe+V6NLQXvIfaG8e+k0IgxMSx70RVQoqE4AkiqIOwJH7uw3smD/vl4CffPXN92bhezsQYcK5T6obzJvOU0qxoL4EQA/tuPXEhCDpqF602traZC1WhaR/y7c22XI2hOzf24zAwVSWIY12W0ddmDtxlWZhiGjVHE+3nyRherY3eK7WYsrEsjlKhtD6Aq3Mc5vDUboFinieCv5lTKq1kwhRJMXCUTCmKdkcMkcfHd8zzBFj9sfWGYhJpCJFWLevtaq5i63fLaO8InWWZ6BWO/cqcHjmtKyEIn7Wy7VdCSKzrCe8TzkdCCDzMZghqvVF6ZQ4enEOdI2DBeDsyuTW0C70Ie67s25Xz8wt530neMaeJ6BxaG5VOSxbEY1oQ32lq5qtL3sm94KaEzIG0zEwOaj2stcfpaymgVUKHALgHR1MznfRR0qjO9sB128mlgHOEZK8n+ABdKdpRxK6Vu0lCSMO7MEVLakRgz9nkQjG5sY0SxrJOPDw8sswz+36wH9lUoxg5X65cLhvaKvvlzJIifl2tjxfovZo0vm/UkpFpudfOYows82yq1DBxeBeGY/EtoHGLSF98+1qN6oP96dj7ZgLpfTCo3tCmd9PeTS68A94w+Ym8+jDegoC6wTNv9cYhK96kTlCkQdOGKPfeYO/86zFGjU/VnKaHKt7VkfRbUtHedgMM8tBH+URM9CP5QLAM/Ev0ftVdv5QrTZrVez+DfwuCg3K32u/3O46N9Wnm3Yf3fPvddzw+PLBvffhMOq0ptRmh9kMOMjpsNb47+N4yFFFzCkrn9HS6B4LjODjKBmel05imyXpiAO2dPe/UbLJITAlEjM20Tq1Cr5WUIifvSGHCiSOIp0uhu3bv1+iAE8VFQUIyMaB3ZNQ0nRfEC2mO+OAordCbyZVZoGTLToJ3OC/AqAHWQqwF771JXE7Ix0Edqx+dY0mRkjP12Gje0Wui9GrZnp9Jox9Kjsy8LGzbxmXbQRzLupKmCXVCd5lCp+WOC46nh0dSnFGF88uZ/dg59gu5ZeYQmcb5ddVRuC84dxCCx/tkskrro0A9tNtuNdkQrXG4qVL3g8slI9osCMfA6XQC5zhfLsMmPBGcQK8YClVo2XrlpkDy1k6yHzvX6wvTEjg9nFAazy8v7MfB07v3zPOKG5ngp4/fwWgoVjX3ba2F8/nCvh8WwKbE6XSiNcsWY7SM3Q+wabURYxy3O54en1CBtEzM04R25fzywn69kkIYBiDh8+fPvDw/gwin04P1eYm34Jcz+TiYppmnp0e8C7RqBiXtyn7svJw/o6KcHk48PD3xeDpRJ8iH7d15Mnt5Lgc5V+sb9J4QAzEGVKu1egCi3VyEomgrCI73755Ahd/70e/x8vyJGISHJzvPDx8+mGM3JOow9DgXyKUSxaz4CqSYqCNh9KNH78gdqoFr642SM9t2UA5lTg/kfefT5cK7hwda6aOm3RCn98RWnOP7z5/5dH4hTBNPD49IFFro+NFn1Wl0HPOUiFOk7wfHy4XtulNzJcwTPka2Ld+1qa7K5XJBvMPHyOU4ODWrG9GtFefYNuqR8c6xzFnp/jwAACAASURBVIu1wwjkWkg+mpLhHSlOZmhpBrL7kbkZXrbreciA1tPjRPEOPEoQi3FaDlo5QG2ghTELaws6jo1SD5CbsqbEYA7XKU3DyNLAeeqov71lHG8j99sWAkZZKTgzvVhz/o5ixp2bpGtmv9eDfeF+vOPZG6lRX59CutXabz1+DIwRcfhgYFZ19PTSrQbqgzFUtXKOondF7eZQbtIgmgrivb+XqFqdyOUYbU511PLMEJXmmfDW6fi6PPo2D3gVL9/c7wtV9gu914qLIUabTlIrf/pP/yP833/5/+GXfvkdISSTBbutvvdmPLF+sCHTDLflcNC+asVO8NETicRpZDNOad1zlEaumZB364lKY+Oo2OOtcGavRnQYVAwk835w5EKpjXW9TRQYbQmDT/dujkucST53J5OaOcEJdvGJErwQo7OGzugJwYwO+dhoDd69ewInwwXqTWL1MqSKeneF0i0D92JZoAwNWpuBQIwTGqzdI+dCiAEfA0/vnggxWl9fqYRamcZUATdcnPei9G3jq2VdUzLpxvpSOrU0urTXTX3LGLvVPve9sB/5Lsn5EIZ8JvgQrL7ohFYVcQo6NnoMo43AmdyqjZx3ehWKVgId7y2jLskidYiR9XRifXrARW9OMS9Wj3T2nsdk7N1MQX00+ioxRERG069a9tdaY8uZbd8HaHu8n+7hQUTustbrPrfA3UYT8Hbd0NYp2dyGvXa+/cn3aO+czy9cr9dhloJpWawVQK2/M8abJDmuG7H1aK3ivef9+/fsxxXVTrlZ+f2MnwOtKs4Jx7HZBJZ9RwR8DK+14WbGBJGRgImSYsDJxL5dOI6N6BPrMo8ahzkwwxgc4H3AwjIGUvVCoN33qaIsp4Wnd++I80ypnaNsXC5XjlLHOtsaegIueuYUCUQOvRpY1w7B09Who6ZaaqP0THfgU8Qnj0SBIKhXunUOGNMQIaaIlGKJ0ukBSQtHKYRo+6H0do9iemNqe6btu5UvgudhOZFSxCHUnFE/TDPeWIZ4M4Ask8nbtVjiU1rn2K31IniPD8HqsMeBdUOYgzfFMcGjTsOFYGa5KQaid6M+ezNQNErNg3U31DvEOQODEJjnmVILRzHz3ds61lup8mc/XktM5iZ9IzPeDSg/Xar6WU+GvFH8bg5Hcw57UkrEmO71Mu2vU1lEzBPRBusyGfYmzQ986a91wNszuzdP39pw53tTlEII9OBxTskFKs72hzejYlcltP7qyLEF+7J94NVx+YrccgONP2IxnLPN6gRCsov58Z0nJUfJQkx2AG2d2hpivk+ThwbgqXabHmF7wWTRwfQmN5nEFiOlFvAB8aC7Oelqr+SWcf0GmIo48MHdtWBjosPkoY3cmjGN/eCofcgXDvxwHwmUksmtmHPMOYITG7dUGvRm1NwJNl6rjQ3vcRKJIRK843pN9NZIjw+4cUF0DGhLq9RcacW+Womw48SzTgmmREmRnLOBKkr0Nsrm1gDZh5S4rCu4Ufvad2R3Bip+WPGLmXG0K8d20PJosMzFRqV5MwrkwxrNb5eHqJKCNXo758i5c+yZ67aZ69SBTzYNwzt/72NqbRo1BnMyhugRUSTYhb+cZnPBNpNSj2Pn8bSwPJzw3tanV4jTxLu4EqZIpVJ7oajVf1yMRAK1NtBsjj0RTqcTHqzfKXgu1wtCBbERQLUW63EcknUIgZs5yCTLYcQaQaQ2c1Oq2ECDXDLlGGaYlGit8f3HT+TDmFprnRgVJzulKuI8Sc29F3y0Gt+2s7ODQmt1MMfA+w/vuWyRnA96axzbRvN9ALGjd5MVr9czez5YltV6hVoxG3W3LNE7T4we5zspOFJKlHxmuzzT48z7dw+00U923S6kKdFR2n7QqtCacL1uXC4XAkIpYwydE0JMfP2DzvrwQOvKebty3TbaqM8Gb319MUbmeTaZ8jGQ943vf/KT0S7jQcyMg3QbsdYraVmQOdnIpujQoDRfUSe4qDi1eFXqQVRhThMPp5nZJy7bxl4rey3k4zDQDgZWy7LSuJKLMflcKizCPM+08nqN+zes3gwT1sNbcqXUCh1yPji2na6wPpyIyRyW+54tIQ/OJHgXqLky+UBbV3tvvCMtMyEFq113Be20XtiPjePYqC2PEVbGimwc3SO5ZC7Xi8GlOPTGtN5Sqi9iM7d2Nbup3yCVOwjdVDpLZvsXpajbMe7f3RQ85R5LRK0tKsVorR6l0Gob7ND8HtarN1yUzq4pJ9ZGdfdZDJlYBtjcHJc300drNpzAzUMKdaAa7y+ujLFwXbDxcT/tirEXYKt0t5Xq7fE3VDar/mu9bjzSCY6blV9tKsB15x/91V9k3yq12KZ0zlNoo+HZ6hEhWvZ4Z3F6kyjlDnIyiuw3HbZLw0dHIhKmQC1mH3feWQVP272+57yM0ZWWgXsxR5aTROxK7Ru1Nao1qN0nqXQsw72NjPHBelYeloXgHNv5TNl3QHGjGVHVHG4hOFrrJj2UzjxFVM19OAo+xhZFafSROAzDw7qMHjzbNMFbG0LOB6VYjay3eh/zddukuWRysTmDbfTb7TkTjkwIZlM/9p1WTN6qR8GJzTesuRBDoA2pBjH24dwIbKqkkJimeYwWyzb+yQWWeYFgzc3ihFIL0QnzPOG8J5dA7cMokQKtF1qriCrrtNBKwSO0ktnKQQyex4dH3j+eOD9/IrcDCYk5LORe8NEy5m27MqWJoEItB88vZ5w4TvPMw7pyGr1L3tneyUem+YbmzPl85nSyEWDTNNGayb8yMlR7nSNxkVemfRzHmOkYEeC4HoQQmabZpJYOvQsyJnU4N1iROlRNXajVGLL3NnMyHweKDqlz9Di2yrosLPPEvmculyvffXxG1bMsK/My40SJ0aMSeXhc8TGSy2EJoADDGRpiIATw3q6HdZk4l0wtmfX9B2Ka+PT5Ex8/fyakyJ4Ptr3QquD9RK2NUgquG/OcppkU7fe/89t/QJoSy2nhKJlcs6k0o9aV4sTp9MDDPDHFlQ/v36O9UY/G+fxC75XWBecTIsocPJOshLxRqKhTqnSadJraOczeM8WE5Mr3333HD54+MK8PLGnlFGfeffia3//mG/7wH/yI4zhYlpn1tBJStJr2u3cczYYI5G0fs2DtM4SAT4kg1v7Qx3zP3qwf9Rb/TFq2mYriPNNtjq5zpOCZ12WMIrM2jet5Yx4j08Dda5ldMAMObUhzpmocx04pB8lHnLPm8BgDT4+PXLcrTix+yJj81Ie69EVE/1kuwo3RvfGKjF/r6L+0X751Ud70PblDxFDI/CsTExEbpDDmnjpxxCCvBEmNbNxrim9dmcO49hr7hdvIw1fM4a4+WfxR8rEbK8Tq5+1obHmjqJWtRBzhjuw/vQw/lRC8qpk/BWy3hRgS4P1EhinFief9h5UUPHmv2JQco99pmuh7oXTLjJ7P51EjmUgp2lMN16PSqc2aAZ0fjYKD3ZmjbzjAug5N9uYiG2/WAGmrq9l/dx+pc9br0xxVu81bHM2eOMGJ9Sj55AnRc2Sb7hBDQDB5ZduuhOj5wddfoSgvLxcenh5tvNZuI7bamFnoorKsC+L96O0IoILrDo+H28iyW61yaNmTc0yTsbkjZ2OAuRPSREg2keNeG9Ob5Kx4MTOxd8IyTxz7Rq8V6TImxTR6HVq4KD4asN7WzezMBqSlNGrbULVmbO1q9vl5Ii2JmGwM1lErIpB7AS246HDqOfLO+eWFeU7E4HEjvdz3jSlGphhpMaHdDAJ3KUetWbuzsz4+ALBdbarKy+czp9Mjj49PoBf268a+78RgBqPgPa1iTrnDWEjwgfdPT6QxDk272qQckdFKA7VaklBzASmomnHpYQnDdq7sVzWAFiHFiMZxsbdGerBRXdu2GQN3jnmdrTevGwioduuri8to/L650pSX5zNP76z2XEum1WqsAj8arYWQZpbTyZ6zN/a801ohRIc27HoRsXpFPUijZSYM4woNcq5crju1d9bTiaad5ATxEZHIaX2yfXxktvPFGqq9IyarEYUQuVyvvHw+m/RcRjtNFSqFQxpahSksRBdtWEDOXC8H5xczWORczV05JxvcrJUpJjyeitW1VKsZIlBaGSpFbTg85+czfStc4swSEqd372h0Hp4eWNrM8/Mzeu2c3ImujTglUgi0ZsOpy37w42++IcXAnCbWZcaFgCg2BNj5wbQbMU3mtG2d67bBAD6HEMTj0kIagVxah64cx852ueJw5uqdZtQ5jlZN+lW9O1hbazjt7PvGtm2clpMxLGzO5jzNrMvKPM1crxerh70FjDsQvUWoN5Fc3/5s8VpfkcweN5zaNyC6jWG8zcqUN3H1lmDfD987P/1xI5j3EolyZ43y9mRFXn+Wm89/GMfenHopmfPlzLEfOCc22GC2Uss0TVb7HKQpfIFocqvG6euvX+XXO7TJF6s3gE5uX1/v04HgI7/yK7/E+68iec84ufXJOaZ5Ys82BcQPaeu6m/Npniej+9EPp4wxM9cF328FTGtH8O7WSSX0ZqObWs33rMSA+EsDC07uCybBZg7q0JGbNrw6OmZDNQdjwCc/6hbN2FKuVrdqHRmW9dqxv4SwnakdBE8pynGU4dhSXBmzFm/W39rRam928IEu/U7VFaELuBgsiI76gmneVqBfppnl9DAcfWNI9KhNrctiazAGVC9TYgsBDcEcrs5b3wmNLlb4bbWhwwJ/c7aiblxINoUBlF5vmWcfkpBJOuqMsTfp9lclVPHdWcIQZdjkbfuEGJh8ZLtcyMeBC2aQUIXzZUNbI0VP7Z3arA7kHHgfmNIMXThfLsaemrJvm8l73vHpU+bhdGKdV2sArpV5nlC14HZazIXaVa03KyYbJdbtQs1HG2Bio+/MGJSY0sTlcuFyuXBcr/Ra2a5Xc/JOCR89T++fxvECuRWi6Lg9oFKt1pOC7Sd16FAPQIbr2FjFsR9WQhhJ1Wl9xLmI94F5Xe+DwTvmsNy2Kyqdd6dHM4zgcQglF2qplCPbWLOY7syjdxslJz5YYtArcwzsuZAP6z+KkydOK/PszTmNI4aJGCZUO9erUkvBpvRj5QB1Yzxa56o7Tj9yXDY+pY9o6+z7znG1gd191CfmdWY+JVyA+ZRodLZRe+r1dWgvzo7tOkxhQXPhOApaGhsb57Kzl8yeD6ZlxkdHp3Ecu/3liWBzXo9tIz1YM3ntjf28I4/Cui6WNHYbMeXEGHjA+unE2cqaOWPUU9V+N6eAuJlSMqXmMYqvWQuXD/d5jF3EhinUdicRt+bu4JT9OOyvXWD7QYYLcYqJ07yyzgvb9XJvxdI+JEbVVyC6ocdPAx2vuGKYJq/S5Zs63722htXtjbgY6N8ZXH8dMXaTFy0ufOnYf/uXCO5M7g6eb2uLX35of/t3Dl6JlYApRe5WJrNrdE7B2DH2HOELxnaTJ+0s+KnE4M7S5BUH7yt1H7I5FvN2PHGemIQ/+2d/jb/51/8uv6CP4zbBR3uzfTStudbKtu02B08U3zxdE35YwG/pgIhZUIOPVvsZmbhNHm/3Ke93LVdGLXOcdEfNwTUK9HjrP0NAj2zo7EBF7+DqvbUe1FZtbFS1oFt3q5FN08I0JXJRcu3UJrycd5wLqHpyblwuh9X46mdSsrqKwmhuHBvlJtf2197A4IXUA02djTfrzYJuCIh4oo8kP5iXgyoFF8z44aNJlNd7/SkSUwDMRSrdjAGt2lisPID4Pj1hnINzgurY3OOvSYjYxPneC/lQnGv2fqWIn+J9M4sqrZUxGDcMV2axgb3ecVoXymnl8vJiYHmbnToK2qfFsmYVmypzm6+awoSbA9pN/ju/nCnZxnBNKbJdL+z7btNyxOZmvnt6NIu/9MFMbW2OI4/ePpsreWSraYVgTd1TvFnNzXF5vVy4Xi7WrBrsTwjt+9V6Nr2z1oiSKdcLx5Ft3mSMqNi0+hjDmNlodYtSKlXN9eict4kg4u8XePSB4GBZF5yzSRs3eehyvYzJKNZIrmKW8uDtr0doH6053t+vy1o72jIeSxKn0RrRaGi3v7wQemc/MvtxxY0/mROTGarot1pIIx8bvRWcmN37RiPMZm6KS6+d88uZ7WKj02zgcqA3AxE6bJeNfBxsV0+cPagZjKidXgu0jutwGyYRRx+paMclwQ8Fo2rnuJ7Zjt0m/ydHWtLIq0awbaOROJvRK8TEvK58/vRxNOhbPOmtjZpYvMvOtSl1zyaxdRsoHny8Ax0jVAXxqAqtQ3SekGw4dRxTi/q4Pl7HEo6eOB2lh3yw7VZGCdzGXFmsWuaZ03Lis/tEazbFxoYWjET0zYe8+XoDMmNM/GyMv8X3cW6vSHNHmFeWM0BBnBtC3hjyMW7XPsDxdh9381wMR/8bELyN8tLxHv3/7L3Lr615et/1+V3fy1pr731u1VXV3S53fIlsA2JiESGkREFIIDFBzDLIKAP+ByYwYRIJCREGQZ4QJARIkS0cMQ0X2bKSQZACAjl27Djg6u6qOufsvdd6L78rg+f3vmvtcrczYYR6SdXVdfbZe6/L+/6e5/k+3wvcEGFunseWRuC922OxlFKsa5OFqLanU6o1kBV7LWqwTZLsL77uzK+tkG0X2It9nWpD5f5GXCu1LJ0V3//+dyn1HxPWgCkO2hMZD2NzTBZashiXNuiHjW0k5BFZYN50E2rT9MvX1jUQFjFNdq4TSuoGSrZZtyA7udKwbNrrKVreQN87Sm4juW5uF+0CK42ZtWnYlJKuvGSxmdIWhqHjk08+J+bINE2t6ELFYL1Q9UOtnJ8v5FLbHlHJPqdUTGNxldLy1Gqh7z3LDDlFqJkcE7VK7BBKE0Pkks8ynbbJa9tHOmf2zLoQA6UWrHc7TCcdKtAuuGUSuYWwE5M4fjSdkdK6ERRSY00WusHgK80STdF5RT96/CBxJ0uMAsc0pppSNFPsDdqWYtp3HboU5vPE8+PmBiG+hVVZcs3kWhmcNCMxRpZFCkSKpQntC69fv+bh4Q5nDefnJz5+eOT5fCanTI4rKQa+8+4td6cDtRaMUiIUJ7AsC6yKNSRCyFA1umm2nPciFZieeXp8JKXI0Hccu45U8r43LjWTYuLj4yPzspJTwVjHYTigjcMrzTiOuOY0pFGouplty83fdT3DILCm0dJglJxb5M4MKhBj5jzNOO+Flaw1unl8LmHhcl44jCOlyITlrUd7zdif6H3HdLlwfnxmjhNDN3B3FGefNQZKrKxBLMy6oZMdeohMywVSQxCqwmAFTsypOQjJISjZju0aNWIhtwl994ywnKhZ8vKEkWfIVTw+n5cLPFfOT08cTgeMsyzrgnaGzovpASU3faIhLJPIcvR2jEvzdjfeNbs/aQb6rmPoetIayElieY7DiGokNOs9x7s7bBP95yUSFmG1dq5nHI8Uyp7ykWLCNGKNtTKhUQthDq2pk/1zP3bNhEFMt6UxN9AkKcZYMWUwFustNUrhi0l4C+u6oPsR2wqAqoredRzHA73vCHGR1UazSoO67xe3orQDcbX9jNYk1ZYKcyv+lv978+e1IUHbAqQRXKR5vE5h29dKaUkxtcow05jLm8nHFgm2P68Gl27nfKssez7eVlA3GHNbQSmELay0Fp1oWJFAiyqTXG0o3F7VvlXVr5PdtQJKRb59QbRpSP5DjDLlyVO3F5wIa+av/tW/zH/9X/02Rrt9NxVipKpmwon4jnVdt7v6Q0VtYafIvxW1uV0ijJxUUFZhXYdq6QcpZbzr92Kxf3iK3S08s4WUGqGxIvs706CM2thHeoMMmxuAQDtFhKTGUpVApTEXlqcLa5AkAvHt86Q0kbPs9ZyTT7DzMnXZqlimlefnC84KU2ocB2F5pcSyLlAliLKYQlZiMEzDxmlUdEOzRWodoaqVdZkJKbCuPWuUkMpNgzQexpZvtw3e4ixQc6U7WHynyTESFmF2gRS2miUOSWuNsWLTZexBNDFWEZNk6XmvMEhQaVmF5GK9pfMyDccGOVltqDnzzY9/hMqVsKyERXRx1jh81zOMPcpqTmMvO76w8vz8jDUehWG6LEyXCa2U7PmMIcdAjtIwHE9Huk5il6ZzYZ5nnp+fcFbLTlBpxlH2Shmh3eeiWNYsqQpKsabYILO6w4jOOfrDgWEcZLpXVTLDGutwDUHkIdpirAdtucyBj49nxn5hyzf0TiBhaz3Gi3wg58jT00LJwrIchwFnHaVULtNETAsb4TNvzF4jfp3H4z19PrIsMynKfZNTYU5tSrpcGLoe7xyn+2OzhEs8X54wwTUBv7CPt9ibnLMwC41iOm/PXXxkRz9wf/fAukYePz7xdD4jCQpyMmlVxHihCrmqZLXLO4razCUitYoht1YV1WwFyRDnlbisIg9yFp0yXSf5fMJyBjf2ksqh2n5bQ+8l7ibEwBqjSADaQTsOI2FZ295WzB/WnIg50w/CH9h2s7HR4GvVWJ8YjMD4pVQul0kyKausSaqpdN7hnadoLWhFlnPLaov20tKlmElhZi2FkKV5876jqMZMt4qamvl3lPXD0A9XO6wqkpjjeGAcBqb5LPdng/R3Al+bynYEsF4p+Zv5cS7bxHM96zcYcV/3sA06VzFBaa5MaI3VeieC5Fx2UXwttU12LeWDbd/d2JO3T25D2soN4nYzxW2DjGmSI2qVe3q6NKmSTI25VkoqO3kFwG7l/QVau5EWvkUy2V/w3hI0jc+LafDmb7drtZbK69d39J3j8ePE3cMRVFPcO9NMbOUZ7HTdNknJmyu+bAJ/yPSYs0wBVWQoKDIpJEqSDiMnoZlujNCt6G5vnsBwYhyrELaUsYbOC80/xbAvhDe9S9o0GkW+uyrQ2oIYqpNLIOWKmOulNlHpRpKR1ACA6rQ8v9aR5BTF5LfRljfL6ppE2JhTJKgqZrqappnZGLitAIfYPhNhMG3izRjXPWF7g5SN1g0O2+DRQk60aVZeT9TIDqxetS0y9QoLVhuDc5qul39rU1mDfE5ysEUMmdFZqpODR9dKCiu5HVjWiHNGCitWiSzDjwOH8dQgNsPxcOB4HCg1cbk8y0QaAmtJlCz6wFqruI+MA7UW2UvVgrEa7zuG3rM6R80BGtw7zzPFOylWXc84WpYQWEKgagPaUfVCQTRmoebdZmk8HCRrrAppwxi177UqIpB2vsNlgQqN9aQWzhtDlPRyY9EK5roChX7oGA7S4JWSSSULQ5LKamQPtiyLyCmqpGIMnWeNkm9WokTp+K7D+Q6lrJA5GlSfkrhF1FqZl7k5/HhUreioeHx6oqwLrutBaVIVE2nfGrIKuz7QWYe34g5krYijKxXfW9wq5rg1b7mRIkMxjVwFilKTdOGdlQleSzPrnIJVrrN+GJDcHTlnxDpM7ouSEiWLYk9j6DuHt5aK0MaVkfzGWsU8QqV2Bij5PV3nMUq1RlaRlULIPGCs2+8L5zzmoPcMv1oyMQZyKs3+LUrihzbtXhebrc53KFWJYYUG+6ciCRs5V1KV2hcr5DZiGW3b5CR7u5RSm1jkLNuKVmnFwxgjUUWHIx+fPhCS5E/mnBukdz2Ky6ZVa4VFNMMNSVEbU7EF+TZ2+UsSy1WH12THezGotRBj+96tCLRv3XZlL4kp1z0cWy1Re/G4Fj+ENLUzVlox2Yg5tcp5vKwrXiqE/FMKVwFCE75fR1goty9se0O4Fj4Z/9SLSIX2o26eyBX7BdrCv/Dm9YHvfv59Pj4/Y42jqABKt1ws3cZi096ExrrZ39H2Bm/jGHWPf9AKsc4qkbDGNiUKBFVLRTd3kW8zj7aqvH8wSpaWxjalabrqRrasutv3RyIdais4W1LvBpkg/nMx4H2/dzG60fJDFihSccXY1yTyh5yTeAY2UalSAo3kKhEmunWk1YjlV23YdghSgOXviAi2qkJBaOpiY8YuU6DWVnybYF63O6xh1tqKWDulJKN/07Qo02yc2ISZm9l2wQkxFJDnoqkMnRj3piJi/RwEMnRGoYpB14q3Fl3BeEl9PwyjTHtFtIDHw4Hz+ZHL+bxrZJawEtaENU4CbseRofeEMJOzpK6XonDWSyRR59rhRovuSaxBDlDXdSJJaEJ5YyzjsQfrSTVTVGnsxIRRmv5woCbRy4U10veeWgshhSZKlxgVrW1z7pHpNeaKNkIFl0gkxTJdRPRLwTmNHbzQrJHEgG2iWNPK5TJhW+CoNrLfiakS8ippFeczdl45nk54L9pEWietlWgGaxEIDEWDHcu+fkg5Q4zo5gm6IS6Sn5gIayBloWb7rpOdUxGCRAgNCnemyWg203cpLGKUrW/uw0rXG+7vDxgLKYlfaEGazbt7gWtzI1wYJyuO3DLcYkoi0wCKc+I8UwuxCKmH1rxtGllh8UlHLGYRFp+82OshsKpCJr1axA3IO8nzC2YlxbyTl2JusUjbybS5NW3eE5vOVonuMaZIyOLDmXJF9iBGQqI3qVI7/FU7E6sW1ugmV9g8Ha8QnhC4hq7HGteQnQ1ivE5eG3y4Dw7b4NR2gduBKKjXtoenQYnXwnM9+GjNgqx6amv+S3ML2hxTXhJJ6s6T2H9HffHj9gZcv/g+eVx9LgVJieVqRL1FrAkitYUQyzlcW/2yfOtxa+0li0KuGoabUfZaKG5Lmtr/TBqnzTNQM09PvPvkyD//kx/xxc93xCoOI0lHwVNTptbcJkPdJrmN1SQfSN2gxyojf9bi1K9UQenEPK2UKsVqCatY77TYj6rqXjT20ZjtQ5c9wdKcCxru1yZGyQsr2+tSasfwSy5QhYYv47TZLyK3qfGb60tF6NRURW4CZ5mohIyxLBOgiWGl5oRu+i7UlhlW0dbgvMMqmeikDy2UqkQ/F5Jo1HKi68VrMJWCa56blSqJ28341Ci1d/ob1o+SJsY4SzeO6CifU43CAgspkRZxs3cGnD9hjYeahbFWRJRfcmaZJioK73vRUXUOo4qQFHIBldCl4rQSanqMWG2ZzxNGUgUf+wAAIABJREFUOzrvWVTl6xQ4n5+IIXB3d895ngHNMOgmeJYzTWBD9t2f1pVpOhNXSXM/Hg+kFPBWdifPZxFRLyGAaYGpuWC8xw8Hqm43jDHoonBDj1NC5pD9W2SZJqbLTNd71iD5c/McKGi09VhjuUwCLw7jkd53qKrwxkjck1JM0zPOiSyh68X9pZLxePpedkbTZaagsb4TFm/KrNMktPthwCa5DkDstZzzkt9YMkbDOPR475r0RdIVQljJUaZFY1o0UUyUJDR5rQ1hDbtQV6kGZWqDdhaFJq3ivBFCINWEcZrBdhyV2MzJ6qBj6EeJjgqRmFZKjhhTUCbSDY7RdBgNx5Oh1EzfdUDHeZpY1oDzQgwx1pNLJYYgWs9SSbFSmilCqdANorcruuCda++D2EeJOYTCGk9OlVxWdKnN1cRgFJgKzoqZADlzdzrhrJfflwoxRKxSMAyyLnBSZFLKTGEhU3BeTKljlPMt5kyoQngrmxa3+TBK1M6Wh6joBk+vm6YzZbzzdF1H5zuCStQa5fC2lvv7e+6f7sklMa0X+TlFZEO04lk21qUW0tB1aCn7ebad+dey1/5Xbef5NX1uR/sUQtlvZKxa6w5HaqPFNak1NtuOdkcI27S4/ff2PMTjssnDlDQOJRfRsLZJeSucpt3zOhm0tW2SE26EMqatzrYip9ReGV+STFoJ20dfdZ0qv13gbgalWzmijMgaauaLLz7hd/7X/4PpPNMdhSlYGj01N2hGNYNfpYyEW2qzQ4Q0A1FqJQbB/feFfSktbkWKXIgB3Vw/+qHDtH1YpVyJFDcdQymFWApJcTUT3dX/7Afp3qG0A2VjDG1r2Y2VuAk0Q4071X6fdJ1vLggGqzUpdqyzOOYL1KEbbFX2HY+2FpQil0peI1sKRFEGo2yzB5PnuulPZEFfr9dqBVUF7knU/fPdpmTdDFLlpbWkZQpWCUU6a7H5qiUKNKwzce2otW87VIGRS5tyxRbJ0/fNPd2ZNkXF1llWOdwPB75aZnSCzhopAFpTYuLxciaXyLzMu2FrVRJLA1ompUZ0UFk3S7UOY6SB2WJmajWSN+ZNO+AlyWKdI+dlxhhLzNI2dErjBnluVitSzaxrJOZC0rKHstpIAaqay3ShFI21HaVqCbalQklUCmuIpFJR2nE/DJSYBXIrCecsb968xli5NlOKrGEWqrvvxHHDeWlkcsU4L3uamIS5S8UY2xIRpDHTypJSbYa3gkDYpuks7XBbY2LD+mupIpY2jpTka+saROOIwFkC6w5U7XFdR6nNnaVkCgXXWfrB7/e8mAkowhqwxjEMAqPGEMhZJu5peiYTqMLwErTCKjrjG7RfGcce6xzKOEEwlGqHGfI+p0TNiG2cQhLCl4LzhsLG3rQ4267tUpmmROcNxvZYgzgkKSONqdI4o6gpEtcFVQqddXTWoazYfl0uE9SK73qUbs5FFZExhJW4LugkTOwtAFamDMSZZJumbu4/Z2xji1vZK5dM3/WSUHI87uL7WiW+CgTWPByOvHp4Jf6laZWpTlru1sDWK27Zzu/rSLJF8VwfAh9u3/NyirstgZteTt+co2KEUMkqb2POPljIacLtL78WOGSnvGXO7SLwpoUubRjZXHa2GlOU7BOzYMk7FLvVrrYY3sPcfvb42eNnj589fvb42eP/dw8LN9Nam8z2sbRee40rtNfGzK1aIrqODTOVVnLbol3H3Vozv/gLP88yT1yez/THE+xU0vICL960LEJLbq4gVKGHKuk+UiwyQCvVKPKSF7axKcWfsu7L+9GMoESPJvj7rZ7jKmZUbMNP3bserU3rBrbupO2ykOenlbghlLZY3sbwgjBBSyPP3NJXtdENz5cd0dB7joeB8XCkVprhrsYYBVrTDyMASxCiAQg8oww40zEMDudkrE9ZcsXsxl6rWy4f1CzC01I2p/Fy7ZratlortXdc4klXxcvPalSGqg1aN5/QEIgh0Y+DgKdCxoSccJ2EPPb9KOGVTjqtPolQllIke81o7oYB5TuGbhTmpLJMl5mn91+1Ka5ivOfyfGE8HcWlZL9O5f0tuaCslQmyedqNQ0dKtUky6u5TGVLE9R01RPEhrKVBkEp2LiGIw3nOpHUlTWvbw2jMSZGUofM9rhuo00zMhcPhyOnOMi0zuVTWRjOXJIbEHCbOFw+pksOKqolD73n9+jW5BM6XJ2KqTPNFGHW1YucJmwq5gO96UpZJKwSBBsVQQGOtE9JEU4OtS5DU9ZLRhsZCvlLLN6jJNINc77sGBYJeI8sSGkVedJHWCkEnG9Gb5SYSBolI6rzDWUPJia3XFkRBoXRFmYzWCYw48ntlKHS4TlJBUirUIs+r5E1EDtbKumFNhTVkUmM5pyDs3xRWXAskHgYJUL6kgLGC4mxrgePxiNEisZhCoO8Uh3HE+yOJZSddWaNbSrlAhbrCMi/y87tePEebd6134tNatZHJOCcSEHOkptpsAjc0aDNkl2BckSVZWclo0353i5FRBm01p8OJTz75hHEc2aYi5yzzfh7LXu54PPH49BGjDX3Xyw6rHS56P8+vOyxReqj9aN+QHznu1ZXrsd1fL/5L7RPcFkclcPbGaGTfH5b2eTorxvHQ4Mxc9olthym/tYdTaveLaPey2vdvtV1/klwh1ma1lCbQpzkkXY2h7YZU3hak/VfVa8l7oZ5nW27evAs7almFFKWuEJ5SmnWZefXqSAziv0i+kxuyFSN9Q19R7fdtNFeoO0Velp2VHLdfquSij5IjJBlem+u4LEWNNYyHEdMgP7HouZnbtwtgoy63r21jtGmxFNel+fYBa7SyV0i1VknKaK9Eo3cH/9tLJSZxSgm5GTGrIj6IShbwIaYWPyNG1JunonGevheYrvMaiFIorJHgx5BZ10qYJ2KGrhrQzYi1Cra9RRjtQsxaG+HGooxFc/M5V/mga6nyORVQWXZ8xjqIkRJzC+oUlwGFUM3l40oSEloXOiq98aiWhjDNF/mZMTF/fOJuOHA6DBgMJUM/DHTa8M1XmoXM8Xji4fVbtPdi7OzsfjiWXIjrSkpB9iAhk3QVZw/f4Z1hXcV6bV21pMVXOB5PjAdFTElYlUoTQiTESDk/S+zKurDMK53vGH1HKXB5vpBiZhyPoBTvPz5irWEcj/TDgZgKnbX4WkWgOk/Yasm58OWP/pTB9TilcFoKVC7N9aPp7cSqTsge37x/T8VgbYfvBkKS3UYBLk9PnE4nOUSsbc2XhNgu8yKhtBqGsWvXpMCOzlmGviOnSEqBzntCSKzzREqVXOB0PMnuK8Ydnk8xtWgsWQlYJ2sIo3WDqwshBKGUK0AVjDD0QSfWlJgXCbgdhp5PHt6htQQC55xxRrPMM9O80HsRTe9mBVngSWUdVitiENehZVrEQitnrO3oe8OyBM6XZ9ZVNLMKxevXIh2ASgiVsAaonof7E6dTT6yJXCJUiTnSFYZ+FDZuTFzOFyms3qOQLEHfeWzniaUQl8TSTNxTWxEkECnBtjLQzRPTWDSij3NGGpNaCjXLvnDoOo7HO+5P95xOJ4yx0nQ5cfiXtULd8U7vvDTuStP3A2tYqZSb+aSZaWzkwZvz9VrgNo6C2tdXOynvW49N9K0bZyOrsjHO5Fox6sW3iTuRQNkxRFJtKe1N9rKd91JXdrZEqwVqvycKmzlHbY26FLZapejpxszfXJY24uILg+at0NW2FNz2URtW2ga9VhTrn3352/Lu9gvbzisnvvi57/HFz73j66++4s27B5z3pCIfyLZM3LpAShHLm9pYlW3ikIIWhWXTkra3E1nVijMG1RiSVck/67qyroHBDihENK6ViJOFan+DN98U7J2A0piH126nUsum1mvRNZvFt7yRjZVZ2iL4pZeb2DTJbsR7zzic8Fa3gpb58OEDKUyUbKnFUyoErRmNoe9GtLHUkliWSFgX5rrSdwdqEX/GXDKKSowFZcr1M90umiYAz80dxmiL85Vqm5Cz0exlYm9MMZr1j5LYENMZXNRgCnGJvP/mkaqyBCYqDc08dg0rdVkolyeMM2gjPoopZ/KyolPh5GTf0Lu+mdEKsWK6XKi18Nlnn/Lw+jXdeKAozRRWES1XMMZhtOxKJLapUJGYIuNEEiJfNxJaS6X3vVDfnSQIa+NBO1KRicnS3OetYV2AWltCdtcsxxTP5wvTNItVW7sX3n/8yLRMuxYwlUxVEgHkjRY7rNOJGgqlpIZKwOVy2RO+nTccTgeUhpgkczGmQoiSMZZzxTrH6TAy9B339w8Y4wghcjlPLPPaulwkmLZzqNpLzmPTrykFa4g4q9HGiX1a25uoJjyvNWNsIy/lK5299718fjGitWIcOl7cQApiCtgWUVPRu1DeWovvO4nEaWQFraRJnc8Xvjk/k4sE/fqTZKZdpomCxvUjxsoBFrPIJcbDgePxyHKZJCKnVj4+PwPN+LzWnW09TXO7zj3aOkIKfPmjH/OnX/4pr9+95uHNPcoYLs/PpBgwqgVuGkNWsmNVBabzJDllXUdcAnUV5uS0riwhyqGLNFobeqK1oev6FvukxLfUWFSWc8IYxelw4nQ8cRhl/zb0A9ZKofd9u16tp+ZKP/QySSeRTDnr6PuBoR+bS1NtRI28n921iNm8OCndnnMvd2/7Kdb+5/Yo34reFpi6fd/OPN/P4i0fVHxSzUZgRBCWaq4GG9uAEFMiJ3GT2n6+a6ShbQgTzXK9ooatKO/P8kUtoy1BG1xZb7/AXshbQau7NmLTnV3fA/lFtV6/W91c7fLENLUkuei7nk8+ecPHf/JBPhxv2sS07QhfThA5iwxApjeJcUhhbe7f4k8J4pjQ9wPU0haYijWIkDfXwmUWeyfdls/LutB5YSzpK71wfwXbJ71/4A3O3C4Qeb0N9msCcRnL5VBQVdKvhTFadnjXWNM6nyvt1RjDMPScDiN954lxJawXDBlKQRVJOVc5YmrBaWkicgWrLKEons9nwiLWYxWB5JSGUmI7TDfm53VRvDOckM84tYInGWSlGcI2q6CqMFWJIFlnOusZ+p4+eXKNZDLrFNFOEr1Li3stgPYtXytFUpWYjaw0GN9UmgXnB1KsJCM+c0uYmJaZeb5wOI6gJJU8iuiM8zQxhxWUYRiOGCWEJWsdWsnnoVURYX0nCedWWcKyio5IGQm/tF0jM2h8V5jWlVQqVSu890KFbl1k33d0Xd/kARIkKzZjFrtIiGOphfM8S8jmBs1UybwzWGouqFIld8s4xsFxOvbUksTpQQkz1Tgr7EaTmSZxo1+WADRo0XaMh4OwJI1uHpWFHNcmnxBOiWsBlTkVYkiin9QC42zQc8qFst/DQhgqiLO+aYbfrsF8IQW6w4Er0rURXRTzupDiircWZeW9CCm0PtFIcSrCFDRY1hiZzhchAGXxg61KtGnOd2KrlZJoUxWQImhDjFEYl/PK0PcttFUOq7wKyctYQVeU0agi+XilGUB4I2HPFYvKkZQrHx4/ksgMgzQDxohAf45ZzJdpEgNtWUtiKQlTAB1Fp5jzHoOm9BVxstruaJSpCt/SOjovz9t7T99JUsE4Hrk73ck5hqBKMWVCzMTLBaMsp9NJEjecI68rKUuMjTLi7O+cJ6SARhLaUaAbq1qUPfLZbsWgbifuDUy4dcMb+vOyatR9AJLpkEYIkff/WkckaUbSU+wuERMEVe3hqGIqITUgtmnem01acYUyS8mUWq7uTLconPo28sSNtE4GkxeT3O0wsn3HNmHtxezm6/tbdR1g2r9vprkGi2ktDhO//uv/Mv/gH/5flCwd47U0NkGiVBP5YCotH+m6fykpEeMKVfZ0Sosz/+k4SofY3AoulzOl6WbWKJOctnLRrcuKQjU/Qd1+1hWj3v9/6042fVzZLoCtOFD33YToWxQ0s92N8Ql1dyrY3mvR1GgEpBVGXYoR3Tt6b3g49KwPd+3mcpSqUcbhjMZUETuqIpZpVjtSfCbHi4REOovzPdrQxOtXbtE2xe2Frn3okuieGgNQ73q+mOS9Kyk3hpnftYTGaLzyxKIoOZBzwTixXNJIY+Q7sZpCgQlBDLyUImSJLbHe4kyloHm6zMQ50RnDsszCtHOa0+nEx6ePTI8z1vcY55nXQCwZYxwrC7XKQWKtEkFxbTdT6xRzyhKSGUTjtR2CTltKFcgz1yomwUo1n1LRNiotbvvO2aYnE52WsZpjd0ApzfPzWQ6FIvBkCKHBrXJQl5yFIYbsbb2zdH1H34sfpgSQyvUR4rp7q5YsKdbzNANKnPG1BG12ztD3HZfpwjqvpJTpOotzzS2/FJQSiFRe15Z40TREKOZVCkw/DNddiS7oKp+/wL9lN/5OMdIfRNdptCKlKM2jUZKmnQLmMErWotLUqtjSwdcYZE9srUzDpTBdLszzjFGawzhyPB0lnVoJNTyVhHUCo69R/FhzSoQlMM8zsQWl1rK9z7Lbd0Xh+26/Tp0T55aqqlj6tcJ37O9IKTJNZ56engkpchhH1PYzswidtdE4oylVE7QVJCmJT+K6ro29Kg1uKeLk41uza5tY3CjDw+mBt2/ecjre4azjcDjQ9wPGWmnQtCAAl8vM80WQgnlZ5OzC8O7dOz559wmqKp7bdfHm7WtyybKTNYY4xRfevbU5Fm0cBNVgnVtv3Nvz7vZMv7XUoiFqu6FGEYRoN7+/rRvbjt+YPRRbmp2y1wKRX8lf10YSaTaj/hpDu5/tLlTf2Jyb7m8bHm7Gzr1G7P6fNMOR25L27dKt9XUkveKzf7ao3ZSGHbLc13XtiTjbkVLkL/3r/xK/+Zu/zflxwfdyw4kejqtRaaG9Ge3H7R2E0JZrznLhtYNHoBFN30kwoziXWEIMTGEl5sxlnkWz01m0tuJ5mDLOmN0d+4ZKs7+qlzVf/mvDpDfRoWlOJpt34dYJbVOltQ5x4pgRd46D0OGL/KZpnikpQFk5dY7XQ8/rn/s+pqlL11xZUmEtSNS9dVzSSo7i+GKUJcSINhmUFbgIoUR3tpdOqE0VWl2puptLeC1tkiuFYRhwzonmqMB5PjNPM73vGbtRukgq52WR4tjcOVIRv8zxNHI8jnSdA1VY0yo72PaZFio0yreuort6XFdUiHxYz+haGIeO8TAwHAaMU9zr+wb9aaoSTUyuYr+VYmFdt25b4b3G6ELWlUnJtHt+nPn6R19Ta+WLL77geDw2vVbmcrnw8Xwh1gpOo6zsFEqtIlR3nqqN2F/VCFmcQCTDTTSJ1huB/zqH8Y6YM85b+t4DlWVeReahDcHYlqScmJfINItpwDD0kg9nZNcYY2ZdV3JO3J1OHMZDMxVoV2rNxDBTsyTOr+vKw8PrVigTwzCyronLZQU0x8OJZblgrVD9l3ViXlaU0gzaynTbyfUfWtaeOG3QbL1ac9RQiVQqMQbmZSbnhPeW8XCglMyaMnenI8fDgXmeOV8m4hoahCvTotFa4m46cU/xboO1WhirMaByK3Kegkxy3suBeJkm2Z3WKpFdRchYkkwv5gBaa3JM111lqUzzTIyJ4/GA9T2pFIbDYddxoTRrEChZ2Q5vxbRbYoxSi1/azjhFtX53EPLWiZmzkjMlrQGVYfAdb9+84/PPPuPtm3eMw4AxzSShaelKLlwuE+8/PPLh40fef/goOs5VtJu973l8fmaaZr772ed8+PiR8/Mz3/n0E2rtpKnyPSV/pOSrB+Q2zdAmKaP0Hqz6QhONuhlyNjhwgwG3AeBaTHbgTbVacTMN6tti2pBAWTXJGeOdoyhx0CGDN6JhrSjmZYYUBe3o/E2xa6YIIVCLNG5FnERf1B/d0CqQ8zWXjPrd3/vP6/bE9r+qrjDW9lL38XUfBV8U0e33sOGkzXITRW2whwFVuX/d85/9p/8Nv/l3/wG//Gs/3xw0ZE9VchJxZQuOVMZwWRYywgSLuZFWauUwDu2mqDhrOd2Jm4OxcoOUKju7EBJrzHx8PFOqEgZW58VloopQVputu2mFrF5HYLXjtsiEuePB20tXTbuhJLsLhVFm7+DCuoISw2ltBK4MXrrqsARKLtdwxlIoKXMcPN//9C2n3mOU+BV+eHrmHCtTdZxj4Yd/+iU1rpzGAd87Uo4SUzL0u19fobQwz05gwiRQnYTHCtQqxWmDKSu5ZnEIQRbw3jtqLoQQMcrw9s1brHWkkCBlakpM08Tj86Nk8HmJm+k6h3EG1bL/7u/vyDFyuZyFNKK1pLJHcRK5H49cPj7y9OE943EQn0ILVRUeXt3jvBjxzvMFqx3OeGLIfHy+MIeIs0YyC+eJw2Hk7du3jIcj5/OFb77+hnUJnI4PpAjTtHI+T6wx4Zzn7v6B129eU1XiPH3k8fE9y7IydD3H4xFnHSnKslzShiOX6YK2spsBTdeJv6TWpjnWSwBsDBJMmqLsgY/HI3d391zOF96//4hzlrfvXuG8ImeJZNlc6BWV0+kohWsVo2DrHClX5hCEwRlk2qJWast5O51OnJ+euDyf+c67d6AUXz++pz8d6YaBUuGrb96zhohpz/lyPlNy5uH+nu99/lkzrhYHl9PpTgpbijy+v7TCJoQua4UJaI3CajCqQkktZaIwjgeUMqQk+92YCtM0E1Kk68Wqy1ph3pUUJenAipBXGt9KjOJy0fWD7GSXlWldJQ3BGgqiH6UKNuK0hpw4tdDc0jLzUhZ93fk8k3PBOkc/DAyjQOIlS1HdDuP6wuVo457TWJCKmsSeTQqbZvAdb1694t27d5xOR06HI12zI0NLVmVG0tN/9PXXfPXjH/P+6/cs8wyl6XMr0IypjLmaG+cCMVYOhzt+7osfQOMWdN7z6uGekhMfP3zDl1/+P5zPz6xphZYNGWLYi3gpeZ/q9mO7rWw24fgW3LqtWTYi1Pae1AZH7uSTFsFjrbBDwxpIjbDk2oSp2/lGrfTDIOkzjSiyxSelLI2dc3JNbnCoDAnidZxy3lmr20475yzpFxX6rsNZ1wbT+nKS+7OP+tO/9Oc81E/4s2snUZnnmV/+5V8G9bvSadXSPtP2d3RzrNCbyegm3C1SENufxZSwXYd3Ql2mwuFwQGuZ9nRV+9JZK7nx907POyT3NDXHlCYob0naGzz7k17Lt2e92mCujQUkbv37HCuH9ea+ndquykq8jjES3aK24toeIUQ+vP/A2lmckf9e15WCvQLOddv5FDrvOQ1HtFEtJUAcDoQejlxwKJmmdEPi6wY4N2zcXN28SxVoKoZA33X4safvxH0954LRtcFsMg3XUnDOSZFrnpS1FdXNWi1FSR3vh4ElrFymC9ZJ142TWB5rhQ49HDoqhZgDKUsSd8qKkiUqyGrxTazV4H2koPHe4q1lnSeWZWFZA+NBcW6GwYfjAWvlAPOd56QNfo2sIQo8mhNrmJguMiHozSy8Lca7vgOkozeldaWAc7IEkLgTUCpTTGFdFrlBW1fZ9T1aKZZladBfblCaEx/NaihFXO1rIyuVnLlME5TS4LnEw6tXAgsrTSbju451WQiLHHjHccQ51+yN4PHxcTcsCOsqULc2wlzUpv2jGQ8Hapbkivfv3zMOgzRmWkuxUwJZxs1qa9vvNtNc2W3LPtcayZqjMeEoQmLpu5FpDgwD9Ig5gPhhph2yz1qj8fSdx1nx3dcmUte4p6krJY5CFcjtwN7gq90Wau/ma0MtCsuyEmNbLbTi4b2TZITNEmtzI9Fa1hu3ENl+oMn00/UeVaGznvvTHZ+8fsOrh1e8erij67obMwkpIsuy8P7pkR9+9WN+/NVXXC7iUPKLPyj8xV+c+cEXE7/0i4/8fPgjmOD54S3//d//i/z9//mVnI1KitTlMnE4nJqB8ybYFzmTteIta4qh7rmUN0/8/6PHBnNu5x7tvUslyn6teaWiVPPS1NehaZ8u21HU/lxr3dK81dVk4ya5IDeo+duUR6Vkz7cV75KvBVpxY+t11cS9xDd/AofyxQu9Xb/95BLHTr6qwLKs/Oqv/WpbRsobVJELV7W8ps3ROuZr1ETKUuS2DkA0OqKNMUYzTWdSCs0jbxe7Y60QC/qho6KJSW4o7x1ghZyRb1iaP/XlvnwnVHvx2y7m+tKvakMpCAINhhDkoi6VxSqO44HO9+0QlQ5JQG5NzIVvPj7zbBXeyGI31UqoiVVlihJSQG6/bTwcUFr2DbXWdug0F4nm8ycTpgRk6rbj3FxTlFKyyzRaFvSxNq2dpGj3XYdWhuk8yWsYCuMw7geAsYZTdyfgwY0LzT4El0oIsUFWEe2MxMCoDZZW+2RwvDtyOA7EFLnMlRzFMcRkhW3Gu1ZZjHIoVTmM4Lsmo9CKdeoIYeX9+/eSVmAtp9MR7zqohpIj1mr6XmPsQoiPXM4XPrz/QEgz2hTevnnDYTyQU2aaJnEE6Qfp9oMcePcPr4QhmnOj0sPuI5pzM8luEEqV7LS+71EoHj8+sqzrtbul7Q3DyunYoYwmrAsxRsK6SmGJogO9TDOnu3t8PzAvC13fE0NimmaGrqfvB1IUSOftmzc4YwQOz5WQIkWB853YZmlNqQJbd85DLSzTzNdffc1pPHA8HfHOserQnmsWs+L2mTvnMFa3jlyKsqqyB9ZWS7ioMljjKY0gJfo9i+u8HNpSdtuUIbvI0HxnsysNGm3ZfyntRbrvHLlUQvOW3XLMRMOmKVveY0k46ymU1vysnE4PaGVRWnIsj4eDmP0uS9vJyuRibYvEaWuSlIStKIzokeN44OF0x8PdPacWe2PaPju3JmVZF56en/jw+JHH8zNaP/IXfvCBf/uvPPFLv/CR73bv8f/0Gf4Q+O+A37ieMSe+5q//44Xf/yf/Gv/0jx21yjny/v37lkcpTVOMUViM1uKsx1nXnGjyDk1ezy21X6tbAXmBytWfcgDuhBTafq0KMU6Bas20TN2R8/ks7PXBtLWO2iPEaOeTrIskZuxWLma9MKtvCyDItJZi2tdq26SmWhGtNB/NlIToc+PE8q2I74bpAAAgAElEQVRJ7kovrS/+tJ2/7d8/ZRv3sj7ckFjEwFcOUNB88u4d3/v+9/jqxx9499mrfcG45ZuVJLDkEgUKozlun6dZ9kZ9j1a6pQQIuzInYSbmLJNg33fCLjNgMkLBbsJfrRAGoirkdDOi/8QP+OaF7HjtVcCo1SZZZIcCa7tYZN+1GdUW+r4HBO6YLzOqGpzdYBaN0q5pRxSaTKUQaqaqTCqJx/PEnGG8f8XxeCAaEaRKIRe4J6VE13WyFE8RVWuLy2mfby37waJ082WmsMaFGmqjn4uXX+c7lmVhcqLt+fj4kbBK1pxrkFzXd2g6XO9ZU2BaZmIMQgJytsV+QFhj8yMVW6JU5TVt1keHrsMi+1njHdobcAobO1JK+E7IFrUkKrpFzRiGYWTQpu0dI2/evmkBpmJaXKtQtI2RnDPnLaUolhBZw0JFdktffvkld3cj1kGcA+50z3yemC8TxkhmmvMeYx2lzIzj0ITZgXEYpbFqO9ic23RrpCELjQm3LMIIfP3mNU9Pz3z88JEQAt/59AcyRc4TIAzDiZVaFesSmaeZYRg5nY7NTkvx9DRxni74LhDWlXUJhCD3yzLPjaIvejSlwVdHKInS/AuVcShtiUmaCNtgN3JlOc88fnzi8nQRu6/xsMNb2rq2h7atmWoWbLmlNCiYw0ypWnYvOVDryjpHHj8+41yPUobyJJow33mGccCPHckGgcmyZATmtO7nSt3RE7lujVJoZ9rfDfhOJB9agSpFmIk547LIFrRRGKdxRdh+0O7NnHn39i0Kxfv378U4XV3hPKUgxgSp0BvL/d0D796+5c3rN5zGgyBJxsl9XyTVfo2B8+XC1998zWef/wG/8qs/5hd/4T2fffqB+x/9CL4PDMDvAP/GTzhybh7u75z5N/+tH/L7/+WnVAy5ROp04fn5mfv7B6bzmekycxiHZkbu0cZhjCALqYg4/4WFYfO3vFEByHn1YhGjWgG7cjL2r1ZZLeUKtRqsEY6CtYYIzPMs0h1r9kQFa2xL8Zaz6HK+ME0TuRSOR2mmcs1tddI0zw02HvqRzdDiOpQKerYVs800O6bI8XCUnNLa0je211S/Vdm2wla3T3of9NR+9r8Qh9OQtFus9/brrXNIGcxgMM3Ud/M2K7WiisAdYQmEENHO8erVK1ItpFw4nUxjUNomgrYy5aVALbIct1bvRBCtNHrXZq3UGpuzecIY2p9veVG8eP2378u1GWoX/tYl7N3CliZg972cqlIAO+8lJNNLjp5S8OMPZ3o3NALItiw1xCzwSwFSVs3A1+K8wuvKyXT4Ujmc7sgxoO6OsrfIWTz7GnVbOmIhm2yx8LVsYtCrpGF36+YKIehWZH3nGMZRJqwW9bKZ9YYYmaaLBMdmiddhuaCaREI3U+nz5SIdv3fiJNG67aqrkILWiZgj1hm+mc48HE/c3b2mamTHog2+H7C5UKoIy+X1FryRRX9WmrC53eQgeyEtzENfvexnS+Z8fiJnhbU9KEutWXYWRmAnowyffecThsExLxMfvn7Psix0vuNwPLygPR+PJ2GiKsth8GijOJ+f8d5yOI6tsInJ8nYXlFKJOUIVWLbvez75zie7hjOmxDiMzNNCjGemSeQOsufLWNNxOj7QDyPTMvPVN9+wLpEQJHPueBB6ecmFZZ559/Y13hrWdcZag7MdtlqWKGbBUqBsSw0oQrnPFQo446g6owqM3QFvPDllnHf0p1F2Ikm0ajqL63/OkVoD/eA49KNMdjULUzRntFG8efOGWrTIFMo1GmWe17a3l4NLKyuNSXPU2MS9WyIItTHoAG8Nxo/CtrUyyZVcxYygVmJJnKczpVQOx5HDQUHV1AwhRz6+/4b6c1/w3c++y6vTHT/84Y+ILVx4i7Pp+567o+jYTgc5kDXC3NWwG54/vP6a4fDP+M6nf8i7T77kkw9/CP878L8Bv8l1SvtHwL8K/Ar/4sffhL/yH/wz/rb+nIradawhrJICX2UFNA4jxniOx3vO5ws5TcSSSCVCa8Aas2YXgG9sxZ1mcgMjbkjVVhzrbdMOcuYZgQm3zDiFSG8eXj3s0GFu0OHlciGlxNAPbbdseXh4QGtNiHE3CRCzArf76KaKyMFaQZMJsu5NhSB/hqwyKUbOlzPWiNxCG42u5ifv5P4cxG5/XGmn6qZAXnHW24Hvlrth7cBXX3/gyx/+Ka/evEOpTb1fQQnhIQOl4ayu86hcyDWQ24TgrGmmp4XzReJXNhzcOdE2dd7vS+u6OQrUBiEsM1pXycpqzgDCLrop9N8u+PU6Ogtmv/u5tHFbqNG978XKKxcharx9y9s3b7DWMs0z0+XCEhSn8SBZaKW0Q1AgN4wF3QgqLZGgHztqjhjfc+cc/Tjw/PhIjZFaM2tcUdWQkU6oxLTru2rD8rVWV1i17UBrzS/iNvbulYZzW0tucI3Rlfv7eyGvaLEEy1nSlXWjZ9d65TrVUpkuE8po+qHHWYs3bUdYE1jFOIxUVcg1c14WYgpUBf3Qs8ZAmCJbqsEmRrTWtskwcTkvxCJzqdD8HRQRlG4xRFopcs1spKEUZ5mYteI4dnTOwhG6buB4HFCqQM0sy4S1jsNBdlOx0fy3fVYNqbm6a4ngaR1qzqnFrBSWdaWWKjtEZ1ozpHeoTylN1/VUWvqGNqBKM7eW/YSzVvRgrTNe1pmUIp13HA9i9dYPEoJaauFymVnWlcfnZz59965NoZE1JpQzYt9VKrHlLoqNlEUrQ61Cwy85463DaoGVX716xeUiWtPSYnRKySI41kIq01ZjbS9J9EryC9tiWA48o3GmJ0cJRd3MEoxybFIcs9HR2z2XspB9rDE4LVq71GzpjDbEtrLwzu27KK0UCUU0tu02JaxVIZFNQz+KacIcWC6zBGzGyN144Hvf+YyHw4mUpaAP4yCoSLvnTXPXsNpwdzfx6uFr3r75I+4f/jmfPv0u/DHQA7/WboK/2f751uN3/iP44m/Bb/0W/I32LX/ew/+PZ/79f++J3/rtt+R2787zhPcd/SDf/fjxIw/3D219Y657xFLRdhNNl5tzrV6L2v6utyNbb5aDV0LKbkrfIMerDEmajW2vaYyceX3XtzNMJqzz/CxEFOcbumLkmjYioaFeNXi1yn7OOieI1BoaCWVznVIv6otCckiHYZBC6d3+3slO7nZKaYf8DUD3Ex6VbRe1cU63Cg/sdNTbHVVtHVotEn74O7/zj7hMK3/hl0exg6qgKKJhC4ElirVS1uJiQMtAm+e5aVx0q+Li9L0uMyH0DEOP72TBvy5LuyEktTe1g8hZwyVn1mVBa9pu7vrcy1aNX+zovh2ls+kwtq5ye60a34pcTglnLPO88PU37zkeTxzGkXlascCyRj59+5a+73Zs2njPmmSxvKwrVkFFiDVrlo5MKQjrwnR5pqYkEEEMlCwX6ibUvI7xeS9aesvtu3FcuWph5HMT7025eItp053SOGPpTx0xxL07S0kmAN+S0EUuIN3lJk7NpWHpKYN1aA1rDozHA+M4SCBpXDC1UrPswA5H2YeFIDElWptGKNAoZUkpMF1mpmkhZMk/O55GtJWwSrP1X5tsgso4dFjnxfmjKmqVmB6tDRXTmF/yHvtO6P/WShqu7CZlgo1JSBTQ7OG0/LJh6FBKyEUbBB5DIITA6XiUDLitYbC6iV8L3ncsi0gFaDBy3/ecTm5vzETUrcl5le65ZnwH1vVUpRj6Huc856cnSi3c3d8zjgPPl6kdXzI1LdMCrUhb56EKsiJ2A4ZCaZIXy6HvWqApTPMZtLwvIa6NQSqTIEqgKtm5QK4imVC6tGBeQTx0NaQqoaayLRLpie+8/J2yHXAFXaXJLTEKPX9jXKLJJreDvgWVlgJRWMSmSvNFUlg8mYiuBm86FIqSZOcooa+G4f6e03jk9d0DporTzSev3wKyK9x0scOQeffuiU8/+VPevv0DHu5/H+f+b/hPgD/ixR6NvwHvfwX+5E/gfoEf/IQT9F85gH0Df+2vQf8E/Icvv//FzwP4O/Dv/vYf8pv/w2uaClX0ifqJt6/f8vnnn/P0+IhSwi70zRKt6gK5gLqx9tvIMKid16BuigUNXdoIdCU3U4rNHeoW8VOb5KvsqJczFu89p9OpGXlcpACW3JiWek9lWEOgFLGCU1rj2uon5YTB7ESgP2P1JQcatVz1eoKwHDndna6wbEMGvzXJ3Ran6wv/M/u5vZpuGG3ZX/wtNfVWTKi1xmC5TDP/xd/6bznd32FcxupeUqkRyum0PPP+URbzwzDQ9z3DMLQkateW34GukwgX2bVEvn7/jeziug7bdRyOR5Z5EY1OY/n1vsMZK/ZIJe8Hv4hlb17ttlPj+uK1MbgGleacm0dmszpBU6smhsQWUFiLQlmL9wNgKIWmsZHd3au7e37ue9/jdDoRU9wNRq33pFL4+PTE8/nCh8ePTNMFpY0IRg2SPVclcXmLmogxNucDucig4dFa9g8KZOpWUAviwtEuqo1ZWpuGKW/RIKZRiKXakmOSC7pRiXNMKFupVYqcyroxnTTWWF493DMvq1h7lSp5XG0PUEuRvaSu+M7zcPfAskycLxfSlwKzlva8DqdD0zxFcio8fnwmR9l/aGuJNXGZJ5YwMwyOsfcCAaNEVmI0zhiomefLE6VA34141xPjyvNlJuXCMPZoI7ui737vMy7TLDluFfphlN1v2/c8Pj1RcqEbesbDKHCskaIxLRLFYqymN11zQBGNT0oFl5KI01Ph7u5BXFQiPJ+fmadJbtbTkVrEXktl3cgahufzmdRS5UHCKI3pOYwd1EOD6sUM+PnpGYBxHOn6jlgEorbGkYJoHKuyGOPFZFxLjttxHDgMPUYrQhB/S6MNzpumW3ItCqoZPlchWFymFWMVucTG9M3NPs2i1JYMLp/pmqSBWfIih7I17byQZrfznmo1Rsk1bYzBagv4ZlKQ8MZhjWKOgRhX0iqoUM4tcLSVb2+7tj5oVlLIzzyNJ7776Xf53mff5TBIY1Vj4ntffMOnn/+Q+4cf8eryB/Q/+j+FGPL3gP8Y2AaF2+K0PX4D/qd/B37v9+Cv/ZQR7XQBBhgG4C8DfxfCLx/40jxwwfGrr/745QT4D+HuD77mL/36B/6X373DOQmIDevC5fKM0Yo3r1+zrdgOh5E1HrBRM4dKyoFU0n6fb2dyLTfVitYI6zaoNKZ42QuhRt2QWG7hzZq3Pb/8zOdngYdpE/s4jNzd3VNLIcQoEqScmKeZpcGUfd9jvIXGX8jIGbMVQrHZczt3QjLr5HmL84swoA+HAykl0SSXf6GE4Kc8bsfdP/Nn7T+2OtH+ZDNZRlV+42//Pc7TE9/9wS9RkWysnCqVRExiwmp9R2cNBQgp4Urh0Pd89/PPBYZT4Dsvy88cxU7pfCaGwIcPH+m7jsNhxFlPykksgMYRhcgFHu7vZcFZZcG5LUMNzakht0mnyIL1OrFpjG77OyUkCSn2QpE1xu3kBj+I35z3Hc56tLakXBmGAzVW+r7bBZ+HwyjTEHA6jviu5/Xr1ywh8uHxiR999RXnyxPPz488Pb1nujyRW2EstYktGyPsVpDOdkFv13Gr4epFIyN7Ql1FXOnaXi2lAkUkEApxKFDIsL/RtF0jvejmMmOM7ERl91gxBrzXaC1TiWETdIprhbZNI1k1VluM6XFWoxCNodXS1aWY6Pse6zrWWbLWFHJYWdemuxLJNRGywldH19xsVIPdlBI7t2maxQsyVLwVcbIUDYHmtFFCYEqJznfkVHh6PjPN33A8njgeTii14hq71SjIKaK1TMCFineWtenaOi/C5FIKIUp4asrSHGkr9mumiV2PCISec+bp+Um0Z0Zy6lDb9Jebx19jIitDXANP+RGjNWPf7XsUhUzRKYqHZ++8NKilUtaFJUQKBuvFEs8ohETQ0IKcJVcuNj/UUgrdceAwHpojDAzDiEWm+Zwjy7oI+uCE7ScwlGqOKrV14AJN/r+UvXmcdVdZ5/tdw57OOVX1TnkzooxBYhhkEhnDpCgqio1XsQEv6L1+nNsL2k796bZRu4Xmaks7XeW22OpV1G4ERQI0CCQiMwRpApGEkORNeKeqOtMe1nD/eNba51QS7fZ8IFVv1akz7LP3etbze36DLovkr0gyedaoBAtWhaQdFEauIWvEhUQrw7rtuHg4B6UxZYnRFiIpnQPKspbnTc4fvpcQUW0tVhXURcUlJ09x2SWXcmzvGJdfvuKhD/0Ep4vPMNv/EHweeDv3CzXyPXDDWbjnHviap8Hl77vvXV54LbzwhcBn7/UYrwK+DLgabvvCo3n3b17OTSfm9Hd5bnljQQROHff855fdQ/Ga9dEHfQ18/S/ew3tvmMkGMwQKa7ns0tMyAhh6Tp26hPnhYZrjCnNXgo4HfHDjgixzcyUbzphHRZuFYptnIJvNwBiwOro3hSNFU7HpupQaODw8FI/PhOZkK8E85lAoyqoaDQ7yxkk0itkCTCDN4H0yYt6ghhlZ01qnBATpCIkCfWdjcUjugf8YOCnv6B/58fYMbusmjVGmBivQnnPnDnjrW26gnjZMdqa4QWOIyS5JXCwihrKZUOqs75IPIIQgTKy6Sp2hYrVyY8KAc0I7zka688MlWq+pKwnsFMGpYLeTiTh1r/t2dKTPRU1FGcxKZIng0TJcNWl9kG5HBqHJZFbbBGVq6nrCsd1jFFYCGydNk3Bo+XCLwuLDnFXbUVcFgx9o+05snkqLVvLhrXuHj4rD1Zr9g0OWq4VYOPUt4FEq0Xd1giGtGj/KkDRbI+S6RaNKoofNj/MJmvchyevQ9U6cvZVBWSn+pS0IShwaUIqTJ08AyRTae2GWda0EluoocSRJHxZcAB9HZ3hrivGkj0Ex9LIYDoOws2whlkDD0BGCYzaZYLVhfnDAzs6MqhQHHU+Q5zEWtOjYJMiywDiP68T1HAXDECjrhlIZMbSOhvmFfYqi5OSpU7ihZ1ivEju3SAbFBSFEzl24wGI+F71fUdB3HXVds7e7I7qkQhaDtu8IKiaDASH9DM5jtGU62UEbI11ghLKQy895ifox1jItLCE40Xrmi0pl7Y844zsrTM121TGbCSy0XqwwVjOZiC9ijIGdSYUbhOXaFJa6kB20dw5TZRgc+uAYhp5pVdFUom/L1l0xiqGD8wLBN3WZ5DlhFAS3XTeSckorRVoFBU4Kj8+eqEEMyRWiHyzLgn7oJW4qMYUzqSD7H5q0gXLp/IpRMSTj68E76KCqG8qqpkyz8DzZUyZ1Gy6irKWyDZNmypWXX8G1X2l55LWf58tmn6T59Kfhl7gvTHg/t8O/Bq5JH8vTgfspcpwFrkZYlB+Dc/XlfPbiKW6/fcLn/r7iY294GE/59udznD+gOvm9fLV6M5+//XYikXP7kb+xD+DpL/gsvHnrMd8M1/zSrTzogVfxhS/K5tp7x/7+RR70oAcxm+xglaFvu1Hf6ZwEUucQ0sw5iCDHWW3xKRIKl+de3rlx/BHzxlhtuYn4jQsVIcOJjAVSUirEAMM5J/IM5FwPyb5RIQhZTp7PRvb5OUIS+G+ngY+3hMJZYzHE0SdYGMrSeZJej80v7p96u3fdU2mmp8bfbmjrznuawnLrrXfSdY4rL78cYxVuUNhC5kfCLRCYxRqNLnRix8jrG5xkl5WJlj7GzxjDNGVFqSgi67ZtxaFDa8qipKmbjW9a8kfL8BxRBM456oJU8HRq52VuIgNSImmYG4SGnYpH1njEAHXdSDyGFkPgoqioKqHinz9/UfQ2vUSrLLSSxdwabLvC9R13IinOQRdEZVi0HefOX6D3AyDRPNYaEdFrKUrByAxDvNrC5uTIJ979fYBHSCYJfk5M15h2QsPgRksd6dIsXpHo+jLnlCReUpJxMfoCRmShLGtJQY8uEIYwzgl1USboNKIwBBdxQSy61usVthBqct+38v+2ZVLXRCKT6ZS6LBicJajIum/RpcGWJat2nS4KTfAO16d5YCJBTCc7BKVRFPSdGOBWlQUM88WSvlsxm03IGV+6ssx2dgQi6/pkteXZmc1AwWq5xJZWFtumoigtw1rgPZJzSdf2FIXklQ3OM/QuQUOGCMlyLbkDFTIfE82dQPMxFOiqJFuwKaWpq5qqlEH+kCCd0DtCadFVEtcb0YwVRZmSsUUh6WIguEBVSmfjV2s8YuxdVSVDKuAakdoMlRtn7s2ubChDlCIUgme9WjEMjjKZngcfcEMi+jiXJDoyly+MHX1FC2uJwQOps0tbsBBC8l0FpSQb0Q2enR2N9+Lyoo2BRDM3PtCkGfAwDCLEj1u5Zsim6qsepbjuGXdzzaUfYfI/boH/wP9SYdu+7X4OnvK96R+XAj/PkQ5tcXKPz8Tj3P5nDbfeOuNDHzouyeZaEeIOD3vuS/n+h3+K3/vBF/LGMwA3cN2P/xt+5Puu4vz7f4s//sQ5/vi/nuDpL+VokQO4Hl7y4jP83C8+SDotrRiGgeViQWlK1s5TlmL8nDVpo1BabWZU+fofRxjbLR5sfW5+nLlGzIjgxPG+mbgify+mEklkn4w6iGIK0XYduXEUSHkT8RNS9waM7PlMMsqWcttjsNxUbdsryjq+ub81Mj8U4sn47b1v/5PubusJN9+qzVdF6oo02ogrxQf+5u+Y7FpOnj4h3Y81QKDvenrnQGmx3FKBgMwHSmMZkk3M0PWsUhcnprGiJSuLkp3TO6yXaw73D+j7gbpu5CKKisPDuewsrCVGwXCXixVt3wrsVpbSuSlpv1XyWXODsH6c92PX4bqWqqqTODbP3yJRZXdt6AeHUQK9nj13nrqW2JALFy8K9bpd4r0sdLZM8R9GS55X3wkMqQxoQ+89i/WKoiopCo1BsuiUES/1kAbK+fNSucOMcfx4cvs/FratAidVPf9cb+H04NxA166xWlEYIbighDihrRphCGU2LeF0OsX5DtLEdhgSeSQqjJIsubKu8DEFdWpD18v9tRLRtJpMKEqLUhEfB0IvVHBTFRzfOYEuLI4wWmy1fUehK6IWZmU/DBysOgoXmFY1UUk3UTYNui4IaNZrRz/0zGa71PUE7yJ97wlRjLNX6w5jhcnXdl1y3JEEAGMMuzu7o8dj6HuKqsA7x7Fje7i+x6tIVU/EQNuJ4DsGcH0HQaGtzFitKfBOLNNC8CwOFuLbVxiyDrCqkvPI0CftUMTogqqqadcdEIVCrlPUVIiUpaUwhuCFaEPSgmqgtBaCpR0cnROIpyoLMUZ2QyLQDJA8GYtkIGytdMuxkGto3XbM5wsO9xc47ynLgaEWV5++a+n6Xha9VGibphlDjMuyREVNYUqkyBlU1KmzR0y8Xc8wHBJCFGLNcp3ITJHVOgm3rRR/kZCkGJi8KCnFYx/V85zrLvLIay+y97dn4Df5Jxe2f+jWPn6Hz3/6FF+8Y8KnPjXj795Uc/GiFJSs4RKZksMPlpPP/FYufefP8POXfT8/+547+OE//yne/cxf4JsP3s7v/Nuf5e5v/wm+8bLf4K23wi0vuoqHcsfRJ/whuPauuzl27ErOX9CENnD+Inzp7D0oNKUp0UYYtFVVS5eUQpxDSDNYLx24LfKmPSS9cZpzaSkOORA1H0cyVJjRobR9NjndJBVAIZnIJln0cRLkKvl9cYNKsFUvkj1j5kHkApiLNGz4HUqRNMVqNKOIUTrBcU0dC+URg+b76+fyv+MRQFMd/dV4EPQIWQrrRWgpQi+OrPB+yvve9xEuv/ISmkYy0jTiaNKu8+C/keGyivgoC2vG6JW1uEEozrYwVLXsWKJKpsNpF6GNGTOJSEbEwyCQZJ6ZrRdLFsslbbtGacVsZzbuFrIbSNcPLOZzhqEXfczOTupqUgen8kmg5L3EiDHiQt6uO4j9OISVwMM0v9IK7xRFWeG8p3eOdS/FIzg3knmc7yVNV4PWEW0i3vesuzUxOKrSjvlK2piUapBh1+xCrqUYqk0S7whhbt1iOsG0FuNdAKNV8oMU0W8MAa+dTCCT3i2EILRiMkwBZV3i1w6VzFP7bkgUeyOuGkoSGNzg0EEuuJEIYzSlshJjopANTF2BEai38wOqtFSN+JaeO/sl5os5RVmOJJSyqFE+oNYdGmG4agwDDj94ojXoosRaJRlftiQGWCxWxCCLpgswX6wSlJYsoArpeuSCE0eL3jmBJ4Nnx8yoa3HXn02mrNsOP3gcEdf7NJeE9VLCTHXSc5WlkKnKokgUek1hCqqyIkZPP0jnaK1OBI40AvCwXq/EHi6xhuuqELJKkMw8UMznc5bLJWVZsx0K7NzAuuvoQqRoJil4UyX/WJXgUos1BWVZjk5DQ+sYvGe1WHO4WOKCZzrdlfSAtKgPQ8+QjcBRo3WYUmrsYstCQVRYXSQ5jiAIkk4ikJfs5EH0nFbm96HH2pKdnV3R20UkEX3sCAKPfWTLNzz5Io929zDhAJ6STvQP808rcC8Angh8BXAtfCFcyWe+uMetvz3j5lsm3HZ7YoYmyA4i2myWx5BQjxgj3nwNTzz3B/zeI3+Nt7zyicxY8BEA9rj6WS/n3z/xWl77Tb/IwUufRvXWd/FnN57mx3/+jvuQW6q/WfAt33iRN/yXk4QoGYMHh4dMmhl12VDaEmNFeG2thX5TJLL3pNFCyslFYEPNT0GkKrGztdn8XcYmU6FSaX1J4ui8kIzDEJ/0x0ELqzLDpmIgPpCtBHWa1ZmR8Z30pOl27yInCEsixqT1L8teQgijy1CMmySG/wXiyb2x0PE/R74cme+obPuSNFqm4q/e9j7Wnechl5wiREdwKhUgic2IRJppDdFjVBJyJ3YOCVZcLSSQcjJrKGMpByexB9vky1dVNQo95qOJWFDIE957XOdZLtZ0bSchlkbTt8Po0CGDVdmJdIMkBXd9T+0GWUzLciz7AtcwwkgxkMxJJb8r+EjXrlm3khlX1zVKKWbTkn4Q+LUfBtGE9b0UgH0Ho38AACAASURBVARWF0WKO/EDPvbEQeY03boVj7+mpiyTc7vWqNyB5dmiyv5vIrOIabOwoeKn100iTCT6dt8JTV4lV4uyLtFWfBIlDDVI+HlkJLnEIHNLZRQ6JMZqEtj7ILlYTonNUkRLmgAweI8PCfYMJIG+wLEhRQqVxlI3O3S9pB6sOyGeNGWFD4G6bqga0ZFhkrAZLYzFKCQYo6SLb/uO5XoNdokxFc4F1qtWkgxacc0wVkvEiutThwlFVVDVVUZoCBHmyyXaGHb3jkEMlKWlqSf4QYpEXdYs2451u8YNgcIEghd4M3iJnOm7SN8JwcCXJZO6ZtpMCN6xXCyE6aaBKPOVfugIPlDXEyZ1Rd8PtGtBOYQoU1LXQrDqe9lAWlNwbO84Xd+hVRx9/abNBGMtVYxMjx1PbLQgM47UNRICutKJ7CIdZBgifd8zny9o246iqjh1/CR10whJyIlRQIxQFtVI/9bJUq4okmu/tkRPynxLcyAvxRvk86IwNI10JkprcXbpe5Qx7Ozs0XW9SG1swfOfs+RRD57z6OEMkw8fwLPTevUEuOMauOoqeOcX4Dn/2FL3AuCFwKPgC9Xl3H5+xm1faPjcTTUf//1JKuJmNEyw6XIVucHG1HizTG7ICuHLKj7+/z6Cn/3o45nd33PPHs/3vfbpfNMrv8DDjkXe/f6G7//pPWY/fbC5z68C18IzL72TN/zBibETW7cr2nad9I6yKavrRo7bSl6A1goTRYifIWGftJ/jgCwzymEzglFbHdwWR0WlMU0MMvbJWjpxrlLjjA+UJAdE2YyFkENXs5flltB8/H+qJWMztZn5kYh2aUefqAeBTY2Ko8F2FqnbeB/iyHZHt+nf1Nb3ue7Fe919A1aKLgIcxsJ6bfnN33wju8cuZ3AeXUh7am2J02LBJblqPYUukheZdCWltaz7lsV8wWKxoKpKYfNpRVgHqrocPQG1UtTNhLqeQOqo+q4XE2StaddSUJ0bZH5WSaxMtucSQ2OJWbe2YGc2YzKZiCgbNjuFtEiHEMf3G6NQ9ueLJcEF1itxsgjBoTVMpg0nTpyQbpNIVTXs7h7DOcfh4QHzxVwsr7yEU0Y8Pjp87LGlLP4R2UBEFFGJI71NUUExcfOVlU/BWrFtkqHvkiF1k00tDEat9Jg+AEIQWK/XtF2PsVLsnQq0bpCgSWPI0XSjXDdsY/Hpl4kIk6FMmzRlIXgJPh0c9WRGUTYYLe7+3TDghg5bKCaTmsm0xhZG4MrgQAXquhxJE9oa2vWKwhjq2SztUCFEx5fOn8P3A1NTMLMlx5opyhi6Zc/FwznFzlRYXdoyDGvW7ZLgJTl6unOKsi5o+zXKGGY7O0Sk6xkG0crFfN4Ojllds7uzg3cDQ99xuH+AVjBpGrGUspZyt6JtBwjgBkdpNaa0glqUVuZLWqW0C09V1rhB0tqbaSOGBTpyOD/k7Nlz9F1P00zYne1JSGbXsVwsRxhzOp2mMM4KZfKMy6fZZ6QsDFoJG7FI2YBVaVjMe7Q2ku5hDWe/tKTzUpjXdAKz9z1VJR1hWZcUVTnO2jKbcegGNJq6qAk2LzgyJ6nLmmIq13fwYqkVenExyU4aKHEOKmyFtTCZTqiaGu8cK2uJSRTeu4HnPXvO4x5zkWuv+RJVNRfd2r1p/R+CP3ke/Oin4NKXA791r9+nwtY/peYT+5fx4Y8c5y0/tyPei0okDFprmkoszGxijA5O7OiGHJoakju/SV6eOkWw8yR+4PX/hmfd/st8VXwOr97V3P9NM3v003n+uT/lsW/+71z7t/+K//qZA17yqgN4Enz6JPR78Jir4RjnedELzvOHf3oMrWC5kmSInekeEXE+qpuGyWTCxQMRcRtjMcbi1DAWYmMSpBe2i0S6xmPSk5I1wtsZlOm6R/LqQkKKdCacWCsGzWl9GoZBWL65CCZ/YpU2ARLW7EersTLl/2U9rvAFSBshRxRZcSIE6rHq6LEBk42+jwB+y9ZLHS1vsPmDo//efKu2fpqRsJFGqlMEujH83af+nuVScfLSkoPDA7QVJpWuJWXYFlacyIceCRowialV0vU988NDCTXsh8TsA9QutjCs12u6tqUsKzSaST0RF4lEN7Z2M/wsijKlRyuya0MWEx4t85rJdEIINTEGmsl040YOaIIUlU0E7WhfFEIncUHGYm1EadHl7e/vj7Typp5Q2IITx49hrcEqQ1PWEgyZaLNDbEchpy2T9VkQr7+ikC7OFgWF1eBT55z2WDEi3Um/4OBwTmEtVVlTFFYovWnhyeSHTDLRxrK71xCVYtWuxYuyb6mGip3ZjKIpElQm3oxKbSALn3aU0r35lIQgBBBblNIhRU/nhhSgGUBZQkqt9k5iX0wyxi0LoaFrHXGuoxt6ovd0rkcFT6mFiTq0LS4EhhAYYk49kJgmjKEPgXY5Z7FcMqSZlC5tgnIjO7tTXC+ao8H1KBcpm4rdqma+EDZlM2mYzmbi3tD3gLgwHBwc4FN2WoxiPj60LdF5TFmyWrf44CmKit3ZLoW2VEn7FRX46Klqg1E6EUwGwEsXj2j8lsuWfuhp+xZttBSxogJiihdJ8LbznDt/kfMXD8nz0ElVcvzYLtO6EmZkU1ImaK/rulSYHIvDA5q6kp0/0K7XFIWFQtiKi8UqzfagqEravsN70Sk2dbOl2zRJPAxEyZ6zWqGM0OOHfkChiVoYlBqJ31Io0ClrMCEQMcraMQwBH+S9g+b5X9vxuMdc5FH9GYoPLuHXgP9HrsLlV8H0vtWDH/0++frIr0aIIh8kFbYJnzy4nL/9yC5v/pc7QlhQmqKSr0YbbOo4gvMiLeklLWEYBnEEUSLzUAkFylZlPiZ/2O7PecXpXxina3u/dO9X90Zede8f7f0iPOBqrnvsCV70R1PqasnFG+A1/1pcUrgDnvrks/z+n8wwpqDvOwlXHTpxyzGKopBQ1lxwTLbgUpq+7xLKJQkoMS1lMtpPW9i4EVqPJJXx9wkqTDVAb3EAvHfJjs6O8zmJNbJH11i1KZojySQxJGGTHj7eP6YZnlZH6tQIoyY4NKTN1rYP8RG48v4mc5vb0Sp47/I3RkqQnUFkZwqaG274GFU1YbrT4Lz4L4TocV4iYKwV255IAQJooZEonK7tJGonQTzaGPphYD5fUE8qqqoEIxlGCkVTiWg3sx2jj2McCWkYLMVNdgXDII99hEqbdDoyd/JbcRs+dfZqPCE29mY5CTxT6gNFUaWTa8IwmDQbjAxDoErpyJOmYdJUXLKzw+FywcHikHXX4UJH1OLHF5UmBIcpNLUu8A6sVSNsgqCIqCi7x5BPoiRrMElrJHPBAuIwYusRcENH3znKqpIZlUqyCaNZ9y2xi0korQUiyHM4EpyW5meS1JKhC7EGEqKnWAxVdU3UCuci3kWGrhNdobF0rcMN6WQOkfVyyVpFppOKsjQQC4JzaFVilcai02GPDG3LqutwBIpJQ103TMqSxlaowbFYLOljZPfkcUjJ1NlJA60kqHUi9louIP4fViXadEr73t9PEIjskqezKS4lB9x9z0JYr1rTTCbECF0nc9aqqmmqGms0zg1Yo0Rjl86loGAYOtp2RfTiXCoUcE3Xd6MswXnPpJkwnc6oCukku3VLVRc0k5PECKt1R9c72ranXbcYpYXCH0KChdImSCXHnghu8AydaKyqqqLrOnSMVNYCOm0MdDLbtqAk7ipTup0bsET6Xs6IzTxYnkehE5s54pKVWJ6VK3ReWUFtqOOyYzYYIyjAM5+2z+Mes88jL96OvXEhhe1Dm7Xn4Efglb8CN/02fOD+lq53Aj+Y7vvyPT77dcf5wIdm/OmPipFvU9fs7ZpRf6WiGJeTqO3RCzlDLO2Sf6JSaTMl4wJZOvJ4ZvM+1PQyHvfiy/iqg4pPX/0v+Ojrns0uAAs+8tof4N3P/E+88nEJwDx8F//imn/L3zxqzV4hi/l7/voKnve1n+Mpj4XbLsDqm2HyFnjw++/msY+6lE/+XUk3dLQpOFfXYiZuC8Mk5en5ZXLTiVujlXHGll/qZraeN/0bQuPWwj9+XklklUkpSPeXSSMqPVaMpGimXAwhp307n7uz5MqkFdFv5oM5qHfUA6f1NkfooDZVKOb/b3MO0uuy965qWxLvo7+6V6d3tCAmLQWyuGllQImWyjn44Ac+yRVXXkZVF5QxpxFsMFhh+1jZ7Q8DibnC4Jw4qFeSHWWsBBD2fcd8Pk9FcpZc9+ViVEpCU62xrOJKduMXLzCZTCQtWGmZCQY3dpGROB7E3J5nKnxVV4RETVVRPpxc4PKQRqWBa0jYsDagEoEmRpJ2T/wPiZHVUuZKNmVaGa1RRo/HwK96fBzSTGYrK0un+BIEb4aQNjEb+v8oBNaWujLEHTmO8tIkSVvWoYS5x0jwKpn9OmZK3N2N0ezszLCFXNRaputkxpNKkop8cmQ8vuv7JMTUyQ8x5e3FgCkLmoml7wY6JFNNK7BaQQi4Thi0oSxQKNpuxdCuuPTSS6iLguAGalVQGksYHK6Xc0xCk+TF1IVlNp2gUHTey4aprpg2NWVds+xa/HKB6x2r+YK6rCltwbHje+IRqgKrbs2FC+dGHRha4oy6rme9XjEsHHt7e2hlODzY52B/zrG9PXZ3hIDRrdcsFnOqpqEuxCR6MV+wXi6oigJTlSgNTVVgq0Io1mWBS7IXWSgV05mIrpu+F1jTSmF3bkgC2Sh6Pm3xPtC20jlNJ40YIkwaJtNaki2sJKoHUjhvKlYa0CHSr1p0kDR0GyF6Oc+N1jR1M8JQy67HqAJTyLLS9S3WTiTw1bm0uRJoz6RiprXKtuXjeaG1SQnWCqKcOzYRFEKMPO+5hzz+cQuuOf0FysvTXOpbuC+tHph+Cr77u+Gx/xH4vxHI8gnAS4Gnwv4Dj/OJ9x3j7dfv8qGPN4LmaM1OI3Z1hZJXR4o+ClnXl6VFeSZlFDFdq6Yw4zWXXzNRkA3JkFRj4Qsxomb7nHrbz/P673ocP/W4Y/d9Exzymd//da6/4gKXmJq0featb9vledcAL4Tv2irsvBle+O3n+MjHpwQlJKS2W1M3DT44LIUYS+/u0XZr2m4t5Iz0uUZyNNfGAUWnGZr8b3t158i8biTbCLyUxgWyduZZXq6QeZSRO8Mczp3dcrKfrki7LMGGUfoxkku0ImGPY63ZdJdJ+RvT6zgyz5P72H+sdxtv2+2qyl+2y+HmJmm+gSK5m99ww4dZLgce8JBjYAZ65yW7TGmCEyd4SfEO+CCtP1Fy0IwxTKYFpijp+gGVjUfnge7wABSpLdbiR1daiYBRGj+IEfNifpiCKgeclxy5sihxQeJFciRECIHBiWdm9AK/yc69Eguv1IYHH5LziSU7b+e2diyQEbSSMFOf5AdlJgUomE1mFNYmmzLJe3OLFS4OON9TNSWVNgy+Y/A9EMf2PcZAXVcQPcRBBNvRjAtIDhuMMBbn1XKFRo/PZ7RJi5Y4fgs8IAniZVHhgsMow+7xHQJ7KenBjem7EpljSNVyPPG1lvijwwOBzJq6wZpS8HOV5RtpV0ZIqeMR17tEa/f0657QNNRNyWI+oE0c2X6r+UJOv6pGhcjQd8QYqKyhqGZ4BRTirrLsujQ/CgStqIqCebuSTU2ACxcuUmrLpJmwWCxQtPjYo60iRg/Ry9tTwvrMX0VuIgt38A6tFcdPHKcuq9H5xcfIMDiMGdjv94khpvRnT33yuITOFhZbWWxZ0KbZQ9b5dIs5MUaOnzjB3mwm8+SEDpR24xNZpuihnGqQLZKMKbC2pGnS/FVDVVYppcCLIB9xkWjKmh1jiX4gdA6iOKr4wRGVASPXS0So3d5FxBtINj1isDuIIQFhjFWRlIPNblw2VQbnQ8JpxCvT6CJRvgue95wVj370Wb6yvYXig4fwvUhh+yk5x/afDMfup8jZd8FTEmTJPwO+AfYfdIKbbjrFO/7bLh/8sEgptDFUVt5PURTkZOrgAyHlm4lDzCDXhDWSMi24vGzavR8DPPMCaBKz2yb0Y3zctDn1IRCKCacecoE/fM7zOPOaX+CHvuPx6QX3nPnIW/mL//xqXvmeOQ+7vMJsrdSf+3zBx2//Mh7D7Uff9GvgCf/yTk4cu5wLF6DtW9punbopR8RSVRW7u7vsH1yk7VogJj9R6IcU9Juv3dydKzUWuLG45QKXXlbmBiQAK0X3iMF8XdUSMBw3MzNBzEQvKd1kSj7Xhqg37HjhNqTuOYrA24up6eZ9p9c3dpzphcW43cWpRJKT92aPwo5H52+5WN9f15r/KZ17/oUswkSVfBoNf/D7f049KdBW2HQxROLo4B8T1JV2QkERtOwuMz00xjh2OTq5T9jCjlHrzomerSlFu7ZaLsWcuR/Y399ntVqhtXR/3g+jeej2c+eMtQw3oHKrHsdwPxGt5gRaPQ5OxwMeswfkxpw4OzZUpZgDBy9zsKaq2NnZlflHJ+QYpSEOPjmnD4TgNsLN7WOuto/zJmxVRYVCUtZjYmnKiSI6xJBwcWsMuqowtkwBsyIdKAtLVRUQpahoU4jbSTad1kMKgZULQZ4/YeFkOFcGyKKRCRAUVSmduo+RaCCoDRQhG4IgjheliJCdl7Trqq6ZzmbsH5znjrvupGtXtOsVs8kEFQNNWVIWInA2hUEVhbArjWW+bjl79izNdIe6qMRVJ8HddV1DhJ2dGfhkDmAN69USW1mil/e3M9vlwsV9TGGpy0o6zWHAdZ0kHjuflmqZh6lKrggfSPqyAlsUtG3Lerlk6AeaSkTZVVVK9JJC8vqWa9p1h3cC60gmmKbvHYeH8zQzHcbNmC5EXye7aGGQOteSMxljQhlC8KzWnSAjUzGl9k6K3LqVtO+domY628V1a1y/Hl1JClswRPAYdFHJzjt4aH0yB5DrN0Sfdv4aaxRG58Utpy4Iu1lgUtBRSDVi4xR53nOXPOErL3LN6jbsjXPpvrZvH4Kbng2PehK89jvh/7rPFbG57e/v8Yl7jvOud5/mox8vt+Q04gubF92Nge/25iKM44YxKy+hLDJnFgalTwSZfM5DZguCT4sqJq+P2VFEIEI92+Gqpx7wvl/7If7iez/NrQC8kVc95BE8fC/yiCsbyryUZkTGKP70nad5zEtvPwLRAvBW+O4XH/K6118ihcT1hOjTyipsxroS8+4ceptbk+xPCWnTSi5w27dNVRvfi9rIPVBHSTRZRK46IcXhvWiMt4qUTySo8TWwMQDIR237y31vqSBtNRabPYH8Imv8VOrMt2ZyCdsci2FumLefe8OyHB9YnmlkHMYotFTvAnfecZE7vjjnyx96GZEUXx8DuEhQG8+zjSGoPHAaHYzZaCEi9HSjUVpmO3vHjiXTXbHiyqLsxeE8pYmLs3thbRIWy0nd9S1qKeJSlAz/sw5k48+WZhfE5Bco0GbercmHrrdODCUi2YQx28JQN6VAlbakaabi8WcLgQzcMEZMKKUxySHEeZlTOt8zeCl82ugEpUKeEHvvIKbCu2WRI5uSdOHFQPCRqizZ29tDYmdERGmtYXA9/WqVmEwBYyPr9ZyqrrFlCWi6dqCohNDjnaNdt1R1iU1Br/lEGK2AyFRzceNf+TWuF5NerEaVku9nk6u+UpvFwlTiKt8NPWcvXKRYGLQFU1Yyo3QDZV2xszulMBpTIP6Gic1pbEk0liFq5ss1wcP+/pyyaNmbTFGpQ1utlxDEJFvkIJHZbMbe8T3m8zlt20lki4ni0agFyhr6AQaHRVFbSxhk46BCSFCqp1e9EI6KkqKq2JntMGka2qpkuVhiFMkqy0O0hABd2xOjpigaYhho2zVVVVJVYkre9w5jDMeOHRNn+RCSJlW6dmsKSWRYr1FKrLJClPlfCAPGKApb4gMsFqJH9SHQBTAaWhew647oBozSGz9BpeiGwNoFnLTvaFtSN2q8bmMM6BDHWCedYMqsnZTzUvw1ZX1QKBX4+ucuePJDznP14g7sXy/g5f/Qgia3hy9htUqGxisEsvx54Blw8JA9PvG5U1z/r4/zwY8WKBCkA+m2QrqmxdtVsiWVQrLu3MZOKuvDrLFjiPNmERUtlhN9w7jOjpR3tYHLQGA2Y/IowCdERZCQWDSc/rKKUw94Bk89PaEMK75wTghKwR91I8mL9kc/2XDXKy/jCu4+emBeD9e97y5+5ddP44Oj6wX50UYMnJW2NE1DUzfMTUGfWMi5MbHGHnkvY01Lm+vtBorx9aTuLfi00dms4VLk/GZmmYgnOfIrWyf64MkShPx3R7qw8QnTazvaiZEbsEhMBTONUHJsGzI2s8bgSDO57Ri1+95yK7fBQOGoQFzeuXQZMc3EnNe8970fE1PiicUYL8LfJNyT3VWmlIqzgjVm7BDyCSNdXgpOTJ6MRVlw+vRp8Yd0TjqA3uGRXWZeDGbHjzGZNKzbNVprisLQ9T0X9y9SBY8ZFfJF6uoYdzfZCDQinU22q8k7u8Tl3zoijInFcsI7iqKU8NG6pior5vO5RNdbYcmFCF0nzKi+71l1Byg7gEknURKeq0QSyGdYjH7s5AiBgErso/RBEAhBMTgpdIUtxANQ54vR0/drlsul7PbqikkzYTZr6AfpjEXfFqgmAhXO54e07YqdnQl1U2HSvFB2dZGosr+iFFajLe2qpXUt1jhMXVKWAl8arVBp7ipenRI166tatFvNhIAXtqORRPDdYzvUVoJkiQ5TKKpJgc1wmLa4oOiHgHeB48dPcLhuR81cYQ1+6AhKiaDeRZpqOnbtjW1EbOwjRivCIKLu1XpFt1wRiTRlyaRpqIqC1WrFYjVn6DpBGBCySVUL5d0mOKyuSqZ1zbSp6buW4B2HB2vp9qqGoprgXYbILDs7x9O8NQminWQoVlWD1qKz885htUBpRhm8l45dZt0pqFUbXIgSqaNgPl8Qo8EWJdoWNFWZ7I8KTFmhrKa2pO44sm47ohafyHMH+1R1zWQ6Y2/vGH3fs16tcY6RsWyUudcaktcLw/Fj8KxnHPKky77EA+4+g3nnEl7xDy4497mVHwCelf7xejj4jV0+/rmTXP+O43zsdROBpiI0tVjQOS9hrUEul7QJyvo2YUCqIPo2pRIsqYqxswBGrdU22aG0Rdp4y0YhQ3nEtBAnvdxoV5U6yawzzJR4pRSF6bjlb/8HF049mAceM+OaQypAoiNjnMe/45YTvOx77t6I2V8FvADqasGLXzTnT95cM7iOvu9GWyxFIj7VIvYXt5nkNqLU6OIPpNkjY6Hd2sPe51ONyLxS63ikQI7H0hZSfKyMSPLsLfMKctHLN630SNaRIpg2C+Nx5d4vItWyuNnEpPmdd15yCFGYRswT7PhHqLQr33qsBI1xn5K29X0usyqbaxqZHVQFf3PjJ7niqtOim0qUVa2LtFMR+5iYQkuzo3UMYezgNkm48sbnBwcYY5lOJvg09Nwk1aqRdGK0YTaZyImtNbu7u8lKJiSjV2EbqvS6XHD5IIwdoTUWnRzhZQGKac6gE0tIjfqsfIIQSXAd2MJQFJJAfWH/POKsr9k/uMi5L93N6dOXygzLC/vNWiuWSnGA7Nge5fHzSZ9NRyOk3XLWiMjv8gXlfJY4GLSxYh1WWBGOdmvW65WwP8uK4B3WFkymU6qyYt12LJZr1uuWddux7nrZNEShyOcNialKjDYjjb2sSi4eXkApxYnjJ4gRzp09z3K5oncO6zRqGIhKxN5NXYuQP0qR67tBCA7WUBSy2Qk2u7UEJNhYrImqspTCVVU0VZl2jhYdFH0QYb1XhlkzobIFJkbCsHFe2ZntMD9cMnhPESNWa1w/cGJ3F+8kAqRfLTEx0NQVKydm1VaLF2RwnklVM61q+qHncLmUa04r0AHnOmZT0XkpPD448YUsd7BaDBAO5gsOl4fU08jQB7rOURYlx0/sYK1mvVpw95kz9H1HVRUs55JUobWCAGvXjmy/qqyoJxO6NqeJW+q6SZuTOeu2oywnFGVD6weB1KuS3dlOmu/C2S+do1svmDQVe3t70sk5j3NBEjyUpL0vh1US/1u0KRCGpAj880bQGsupk4qnPXWfr9m5jQfc8zn4Q+6XNPI/vb0KeAbs7x/jEzcd5+3v2uNDH2+OOBTlguq9p+9DsiZTo1tN3jQEH1KA7qbTUGkelM2LR0/bvKYkYfPY0aX5lDRZGgMjQUJgXDOuZzHmone0+MmrNRy7+mpOmmzyLu8nd5T5a8bmfv9Nu/yzV+4yfdoh7bPhO34A/vCx0ADPfdbdvOnNJ2m7NWfPn+XLJ01ipDumzZRJM6GumxHdyt3RmPU4FvJ8JHN3dbTIyfdpEx+ThCURbMgkkZiLVCQMAZ+MJ7bRshiP+orqLdgzV5vNc967/dp0ZGHrPiE1WVpryRWMUYqd0thsuKnSB3+fJ1JHHn6EJxlPLVKzl6IXvAUd+Nxn7+bMXRf4imuvJGopVLKmpcU6t6np4EYV8flkSBT/mCAOGaaKPYxzjna1ptorhMUHicoqxSYBClQpKHHI2jpEh6OU5uTJUykAUwavYbvlRWzAvHNj6KPswBROS+dnjJA6hB2ok6OKGFm1XUs/7+CiQKJiFCzPkUWQEc/d99xF3TQUpcBDKpIsySJoTalEQ7Q57fJgNtNn0weSXE1UVHhSQGKUNHSjZfcq0K8IaJerFcvVUhbCqgZK0JauGwhBsV53rNtOXO67DpVibkL0eB9ZLVuMsaho0I0YGwu0rfEuJHG6LC5paUAl4obzHt9F+g7qskYZkzYKSjSNZU59H9Jbs0k3GSkMGDlI0q2XDXUzoywtbdexbnu6IbBYi3nvsO4J3UCzu8O0runWK6KWtO0YoS0dq6XowbyDVddx6vhxChSdczAMrJxDKzHrXrWt+Dkm2QdRMZ3N2Cv2KErRjnV+EGf86CUDEXHAaddrjDE0qVNV2jANmqB7ehdwPqKMBa2ZLxYYDX0y7HZdS3A92FtuAgAAIABJREFUMXhq1zCbzSjKgn5wHBwe0jQTmumM6XRK0zS4vkcF8aKcLzuCGyhLy4mTx+ldoO0Hog9439O2KwqlaAqJsjns5Jg4B2VVgTEjMrO91GSCgkk6VGvLlB8YePpTD3jMo87y8Id/CtbAhH/67QgUeZK3X7/Hh1/bYBJBZTJJtPIQE2SfXbWkiDz3md84kinuuOuL/P2tn+HBX341V135ZWkdy269ivfeeD0xBp72NV+HQjL9PnHTB3nQl1/NlVfI/d9/4zuJMfKgB25+9t4b3iHrnlI8/SnPRWnFzZ/9FBcPz8t6ljbtYSyMcZyHjVyDPNsmb5gTbMqGrSy1VAr5X52/gm976SE18MQnwvveB187hcsecQ9P/5ov531/q5kvDuiGTqBZVQi5qJ7Q1BOWyyW968n8Aed9CiXW2ETvz0YPaQpypNBlBmnuLp33qcDrMaQZ1JgyEIPMB4uyGCHh/LkVZSL0BEQfmbu3dG5BLnBHzryt1ziejGNHRxSDZ6OMdM7Oo2zq5FS68wYV5V4Pnm95J5LvJd/lfiIzY5RS/Prr/4Sqqqga6Hs16qXyrCtX0tw5hnQ0x4ovR5OsidBAXRYUSeAo901DVqWEqRkjRKHvDl2HsZYQJNAxJnjMp+GomCKbcWe2ed+wWstuVVJ2i/E1+sQwNNowDMLEEof3cmzBnetZrcQXMyTih7WFFCcFl1xyCTt7OywWC2F76pKqErGssQVKGSJZYhGS5owRIh01IijBR0n+kYlAAhoKQ4zp4CoZrLvgGNyQBugkex+Vok8UbTewbnt5X86Pn2/wYnGmtRBQhr6nXfVoLErbxJSNDL3EyXRth1YLjDb0Q4+PYrOljEo/E63get3Td8JYLZNuTYyeNxqu7GavVSQWmqYWTz6tIkqVtK0IoA8OD1l3PV3v8NFQNTtMJ+Jn2VQlpTX05HmLhG6WVcVq1QqRIET6rmO1XLI7mXDi+DEG71h3YuAdogSD4iOHi0OZDxYFfcqsCkokHRZNPzjarmVnNkmMWEEQvI8JLhJIRduS6axkvu7TZyQQWN/3UsxjYGc6xSdzZluWmEJMmZ1zDM5RVDVVk8T7nRRhHSOlsgQ/MHStJHE0jUhBgBKDDeIm0bdrLqzWxCHQdx3eRYyp6B1EHcRHNrmTiCxg42CT3S0uOWW47mlzHv+Ae3jw/qfhTcAe8HCggeE7ofjD+1lKtm9bdP8zl13CjX9zio+9Y8JH/0OdzgtL02T/SzFxls2sH231SN3I//fGt3Bsb0PR77qWv37vu3nG059JVd03xfQbvv4FKAWP+IqvHH/2sY9/mGsece14/299wYu4/p1v42UvecX4s2c+4zl88Y4vcN3Tn81eer6u67j+XX/J77/pt8eiNlrnAS/4hu/ku779pRw7dpz9g31e+8s/z4c+foO8k5QTGIIknGiVyRMbUsifvXmX53/9lDoseUUN1XcDZ4DfhWc+/TzvubGh6xWL5Zymaca/LctK7O/Kmq5v8XGQjUGQdUbGMcmKb5QYQNbDxvSfe9tvAaMd3/Yamkc93sv82HizKXIjYiezzJDyPINWm44uL8Tbszq1hSbG/Po2er+xMYub2aG8Pyud3P3f7jN127zbrVcy6rLSDKH3C+66fcVnPn0XX/6Qk7K46wROKsY9FCpuXijbg0d5Q9l3MabqrLVhuVhKF1fXonnTklzrnCM4gWmqqqQqS0JSz1trmdkZB4eSNi4LvmeiFEXaNWi9KdsoWK9WEKEqBVuW4NDNieiUGx3PvXMJxxb366Kw7O7u0EzqBBnkD1tT17UY7oZhJLwoBbY0m+dRQQTqKecOJaJTH1LQJipZBgWUMqiYzVMlegcVMbYgoCRxPYgHZIiyI5zt7qKskQ7Xe3Qw4wBaPOYExze2wgXJfwNFWdaURY2rBiFZdJ7CDlALQ9NHT2FLDi8ejMcKpcAoOj9QUFPVNV0n5IzVap0cMGB3d1cYqSam41gw9IG27YUg07UEPzCbNVx5xWXMZhMGF/jS2fOcuftOmmnDdGeP+eqQ/YMFpy6Zcsklp4khslwcshg6rBXiQdv2krJeFOzu7QpDUpGy/BQYja1KNBZTlxR1yYX9i5yciMXWwf4+GIUpLIG4gcYS4lAWYqlFCLgo+YWz2SzNOQM6JUgQIz7GFOyqMEFspCZVgetafB/ZmTSUVmOLgqi0mGcrRTu0EJUwdLXGp83hfLkkDD21LZiUJYEoGjkgOPncovMQIgbZdLRdx4XzF3BDZDrZYbqzy3Q2HfewQUngaB7yhxC57FLDc67rePSjzvPwW2+SwrZlfDws4S0L6TY+fJuoAO5zyz6RT4Izu6e54cYTvOd3d7nlVtEVyjwz2Tal6zRb3okzxmYellcwpeDYXs1n3/DtPPwVb4Kv/R1uftvL+drnfh2H//1neNCzf5Ezl/8k7/q7f85t3/EcXsGrufltL+dqPsMbvu4KXnH9U/mdm9/Iyx/z2HT/W3j1zW/k5Vc/mJe95BUU5/6SVzzhFzj1X/6Kn3vKtTz20VfywV/5Eb7lx97Imctfyuv+27/jR77hWzl54hS//Bu/IEtmGt0/7EHX8IqX/e+c/4uf4ppv+xKvvvmNfOe3v2wscmpcS/URuE4llidRcfFA8bkbT/LIn1hy6TbT8vXwuL/+e04cv4zz+7BcLjh9yaWyqfXiRzptprQ7O6y7JYPvQJFkHxtrrIxmbS/xeXO+jSnJ7DHP15KYZGx+UopL2DxIlmMRSczt5E3rkvTApNT3VEtg00HeuwEZh2cxsWIziSU97kigSf9G3cvxRKn7Ptym+Gxax/xEavxvhCgi67op+dsPfJSoeo4d30kV3UlxS9U418qwtdPJYmxtdAojVWPcjUpi0Z3plJzBJdiy5G8Zq3FKUVc1OWNJoTCp8zHGsrOzS904abUVLFcrur6XRG6d5IJpV3/s2HFi8tsLwTMMMeH3jOGrUUE08m/pdhzDIMyioigoqzI5tOgRdshFHRR1U4/ZdoMbBFrUCq0LebwgGV46xdBnJwlsgieVFq82JUQUUPgh5SmZ1A2hROuEGLT6EOl6Cbg0RYFRkqrbd2spyM6TM/FAJQPpHpSiLsULDxRd29J3HX3vQTuRIsRAVVRcddUDiDGwf7CPKizltIEsBvWeuq4TrGkpp1XyDTWJZCOSkL7v0EpRVQ1VVeOrhvnikPV6YP9giXPiwzhfdLRdBAt9WNN2kWGAs2f3WS56CJH1ak5ZGk6cPMZuM2W97ohOHCHquqZdr8XGSmsoLOu+w+Epq5Jq2nC4nBONomxEK3bs5AlhyUXp7IeEXEiStXxWdSU2WjExD3P6ceiHJGWJeBReibgYJGVDoXDOUVUV9XSCxqNlKEvvPMvVOqWJG6q6BqUYfKBzYnBeTRqsmqCDRxEplGhGi6qiqSt2JuLkPzhHWVQsUzRVRgyWbYdZrMVX1GpGtyYFl5yIfO2zFjzpKy9w9QM+ByfSsvAq7jNrK/4Q1o+GyXXwLW8FTqZffA/w9cAT4Yw9zY0fuIT3/MYOt9wqmlNjDFWZtZ6MMH8CtFKcSiZviA5PkeCqcK+NMsD1f8X7b3kxV1+94MNvv54z+efmgTz1f3sq/Mwt3LEIXM1d3HzTGeD9/NH7b+O7r34gd992C2cufygPvEyigIYv/CX/6v/8Qd5w5gp+HKgq+OwbfoSvfs1DedfBwBM/96t80zf9Ko/+zKt51pOexi//xvZqGfnpV/4c5bl38q9+8D9xhhcBSM5lWqQ3Ho25W8kFXG2IKAH++L2neeR195ITfAh4G3zXiy7wy791iuV6KbNc29Cu19RVw6SZ0A877B9cYN0JJ0JpjU2wbnomotoiFaYCl0VxMmqKxGSoPc4R04hJ9IQGHTfCb61lHc9m/aCTztOgy8SuTK3ZNjiZ+9/NbBLScG+cxWmtE5S7UQLkoif7IqkjW8QTxoc/+n36qMZKvdl15IMTE45sTMFktsc73vF+do/PZBippTvJNPgNKi1zuG166DhoTW9KK810MhVxtneUtkzR5i4RO8S0d7VciaWNAq8tKkLT1KKt0zrJE9Jg3FaUVUnvBL5TiVavEE0KBnaLVJydu5euQ6fuMZB9KzPTarzwEuwbo+DOgOym1WbDYFJnilLJxdulHV8YSTYxufiHICJc2VnEEWIwJh2nLbrvuOtJDLJ+GOj7VvR6RSE08DSXEigyMvTidNKvh9G5ABRFWbCzM6VoTToLxCUmbe9G9EAc8KHQcoLXjRAeyqJk0pQU0xqMZrlaM7Q9FtHe1XUt5J8EH8t7c+MObQie6VQ8Q3tgZ7ZHJDI4uLi/FJF729E7g3XCoJzNpkDNwf4hhxfPJRjdU9cFWi+IQUtCsYKytNjCiPZLK7CKgUDTlFSThsH1LOf7KcqnoJt3hBBpanET8YNn3XWif2skXaK0xQgx+SjJGDmxvqwq6ciibAja9ZpV32GrSq4RLFVRUk9nlMZQWUNpFYvDAw4PD1l1A1FrGmup6oaptaAN8/khq1ZSnLWRmSbeo0KgKk3SfIkWcJqcYIbe0bW9GIUXGlcVqFTohmFg3UrRvOIKxTd+w8CTH3rAww7vlKia70JmZj8Fd9wB69PwMO57+66vYlMI3w88As70p7jhxhO8+7W7/P1tldiEAToPTfLIJEHpRIGzskYNlay/tvwLMxnkyGIIcPmTue5Bd3LzHQt46Dlu+3jHddc9jvfcDFBy2QMfyuVnbuG2u1sO73gnv3cG4Aw33XwXC05xx82f5/KXfB+P39WEz76Bb3v4z9C/9Jlcx83pCRbccfPn4ZHP46qZZfawR/NEfpy3f/jHeNazTvGoax7PR2/6ADFGfvj/+EkuO93zZ9/7C3zm4U/m8jObl5k3EZv1T48XcpqOjQu4UpqPfrLiS6+4hNOvOXv0gP87eNJb7gZ1imHoWSwXlHuVyJRqRV3XTJyYk+uVAT8kbkQcYcG8to0vSeV1ZWuKmZG7nK2WiyBHqkWapshnqqSF20Yh5XNPRL4QRJ4RE1qVxzMbKUPuMDPql59jA+VuVUdGLkP6m9HWa3sXNM7M8l/FXJa2oUklnonE1NKKgPhjH/kCd99zgQc/7KG0vUOp9AZQG5/DfHDybQsyJKrkmK4kjiPElPDdoFCUWlOW4hKilIRy5p1/3jHoZK4q5Ac14ra5vUWJU0pekIhRNGkJKtBKoYzBavGBk92jQJKjBjrtd/p+oOs6QoRpglC98wxxENdvJ44lOchPFsNkJRYcEJNb/ECMhojMgMS8E3wM+MFjUq6H90HkArqQoW0e8qZNBNmzMkSCH1it10IO8F5S11PKeYyK3g24zhGHiPIaHCgdGfoeaxQnTh2nH0ph7YVAiL3AlrbG+4J12yYnhYCpKoY+0qYLoLAF09kOurb0UdiFbhggROpGhOhiHblhhjrnR4Gucy5BsMk1QWli8PRDEKPkYaDre7o+oEygrDVFUVGXir7yhD6f+B7fe5bzDqvW+DAgEguLdpLRVjbVaJPW48H3xOjxKqKs6PfEGUaSsm1R4t06zRlkTruczzFGJ41blZi1cu0suxUojS1rysrS9w6lOkEz3MC6XaEwMJ3RFwVBKZzWGKPYnx9ycf8AD+weP0G0Fl0UmCSTMcZQ2kKuqSCeoCbt0pWxBCVaUO8ierDJz9KxXM5RRE7s7lIbw8L0BAquuqrgG7/pgCc8fp9HXrkPPwG85Oh6yk/DWx8MP/c6+PFvvp8i94LNt2fuPsmNXzrJu/9kj1tuTfM8raX715JenYvUmG+W1pfRdi79TmvpiAV02bLb2oLBNrev4vnfdCeve/sn+cmrbuOPbnoGz//hO1OR08yueiiP5HpuvuN86tp+gNf88J286j++kw//oOftv3cXj3z1FSkWp+Zxr3sTP/D1N/PyN+YiN+Oqhz8Yfu+jfOrMi7ni7k/wwTN3Ud52jsAp/vl3vJyvfvxTqOuGpz35a7jzz36MH/z8d/C7P3SWl73n1s3LHDkB0sUJszJurum06d3UFM3bL17GS15w9mgH/SHYu+UiL/7WQ/7srTWLxYKdyS7air2aLuTcrBP5KSZv78zkJIgLjwoq/yJtsmXjveFsJHRsi6hyBM5MM7dcwKRO6DF2Ln+2mf2YY5bGsVXYVKswNhe5iMYx1icbHmy6tk2qQb6FxPK0+Y/zA8ft4pa+bP8+Q2Wb+/z/7L151HVnWeb5e4Y9nOEdvi8JGSASBBkUlEiYJIqgBC1FStFGbUHXsuy1tNTqrlpqWdq2WupSsXX1wmrbFqtxtlFQBEqMyqBIaUKYAiigJIwBkm94h3P29Az9x/08zz5vAtjlP/WPO4vk4/3Oe87Zez/7ue/7uq/7uhTaigGkMZZX/dFtmLqiWbaM48DR8UW0kVmsqqnvF9tUSuDm4Jl92WTzlwFsISYItCeecAPBe442p6Dg8Nwh6+WKcRiZhlEqyzLvJpRVn9U4nGz8TTIVLAOe+YZ6Lz2BdI5aaVFIDyopW2f6tNxk5zoxb0y+afKcKUIA50bGUeR06qYuTKQQfcl45GNSXy1J3Ni0sXoHPlGBG1uDijg/pfg3l+fClkoK3AhMaYylaiL1IMmAdy4Nn6eMLGqiC4QpinVF0Cgvlj4eT4gOrQOrpVDhh2FEK4hhZPJRhH3diHODLO5GRINHPVLXjQwVW0M39Jx2m6QFKMF6tV5yenJK8JPMnbUWN4odRwiujHmEBIEaawmx4/R4y7brhN2pNDEapily8eIx3XZkuRB90srUVNYRJlFliMk1+WDvEO8HRtdTLWqhL1uFsjKnE1B0fqLbij1T9J66qYSAlKrvul5w34ULqBiTxFfEjQNWa0zVpDktkTHS2rBYLLB1UxIjrS1uGlguVuwfHDD6kUU/4j1YY4WmPw5sTzfioUdAW8tivaZZr8Xn0DlMJVCkNRbqhIwkGTJrK5q6ZttvGNwoxsIaTrYnRBeIPqK84vzeAfvLJdc8xvLkLzrmqTce8aCPXoDHMFdhn8Zk9Kuvh6++Lf2ft6T/fh3wTLjHXsmb3nzI6753xfvvaqis2LwsFtJvQ6nUq/ZF7zUPXOfgpZUu81NaK4yW/njwqapLwUErmYvNCkjzseKGRzwSvvcVvOTcR7nzBd/Of3zQr5e/1Y/4Ip5/y0/x//7Dm3nj77+Ja1/wazz/Sa/n5+/5e/7h9mt4+z038/ybbxA04JHfzE89EsL73rvz/i2P/B9+nJe/99/wvIcsuPabX8gzroX70t/e8FkP44bPehgA4aOv4Ee++27+7at+nCcf/Vx5h89+2MP52q/6Zv7gNb8tiX6ajVNpuFwqrDQmlZJHrRQve8Uhz/uufZavPAbg7kfADb8HPB5u/uBFXvaH56WdMAw0VmzMjJZ9tG1bSdj6VHGQqya55kGFFDzESseTVIlmGRdUSlRipmAWVI+c+89BDsoYhtZC/hIrroyUBRFLT1W981lhKuQPk7iwW2ztJDcSPZOzeCHl7RZtEUsqRGP6V8aE4wPGzCWgFR0zleTcUhkaXOTChRNe//q/hEbTD6PoHYYoUFS6kMVRe6eay9maiio9uNKjkQFxW6SKxmFgnCb6vhcobhrTDJ5PvTdNsAai0ObHaaTve3EjTsywqq6L3buxlsaakklAlM0tiFVGDgjFVSFkPctsKChU67puCj7cbbeAMJqcc2lIEapK5L3k2u1kS+ka57I9Kgh4CiaNzPGpKc7+SWqGMnLZnhcbUZIEZZXQ5feU+I2NDhQ4LXY+spkEFosWNzo6NwgZxkdsK87rIL3PGIJ4ozUtm5MNQzcKxDBNonhu5FrYukIZYfG1TVsyQRDIVisp46dpYJp6quWSpk0qHo0VKbPRFTUUUagZ8SHiQxQn+CgwbNdtcM6zWiwKDh9CYLlYEuvINEyJoBGxVotosxKmZlUZKmuJBumHGpua39JfcNOEG8WeRJyINavlEqU1m+0gKEKEpjK0zVpUT2rZwAMiZXR0dIq1It9mlWaafKr684MtPoDLRUvbLIQlGEgbuZfs11hWy4UMlldV6cuU2c20CeaNwzl5EykEFJttzxgcdSsVlHee6AI6Kh73KMUtX3bCzY/6MFdcuBfeiAQpgF+DjzxTbF2+9CHw2OwTs3u8jdlx+z9nKPIcr/+5Ne/7QCU9F6VoGlMSVJMIDhlZAcnKc8AjZvV6vTOTmn8n7aFp08v76QPk9cphOP/kZ/ACfpDX/MnA417w4KT+nw59JTc8/pBb/6dv5FaewPf/wI1cf5PhBde+lJe++KPcde3T+YFr5Bn4P/7Ti/jGr38BV93/Gqwfzdf9zJ8QfwY4fh0/8Oh385AbrkRzH6/7ga/gy372DuBLeeEL4dfveQPcdEWx1fn2RwHv/XW+8tnP4RWv+S1RbcoEOBV3ZsDyvilnnM/xTerB3PLiY7gF3vouuPpRMjP3sId+mEfc8FDuvSBC6VppLl++zPnz52kXQthrm5bT7SneuXQNTanc8rUNqc+ZdUWdz8kIQJxbS/mmnPmvFBc+iSqb1MZRee+KlHGJbImT+7AzexNQUcJXjIlBThGCzsWGyX6aO0hkdhsnvY/N+GvGYAWA3P13VtlXGblMzJr8s6SyrTV33PFujk5OuOrgQdx38RLWitVzAMZJ5L6qxqYMbacETSetoirEE6MNhMjkRvokXDsmhXuflUi0TgPFwnLzaeCbKNThcRzpup5xFFfvvT3RITSJ3ZMfEnHOjqhUMg/9kKAgUWER2JPCLjMm61SKwZ+P8jtD34OS4GKsDFA3TY2Yf86klPIsJpiOCMZUScLMJR09j48hhTnZ2C2Kuq4SkSH7bzHj+hFAmE0qynhAXbX0W3ETjwkG0dpI9ekji2Ypi3YA5SBoj20a2mUrDggOrBJLmuAmhn4rrEit0VbJsLUxYBWmrdPwvqfRutwnayVhyXOLfb9NXiYehWe1XgpEqqGpDeMw4UK6p1G0IY0xtG2N0eDdwLK1tM2aum6YJrGXyZV48Fk1x6FVoLIVbWuJfkTrIK4WVoExuOBFBxLQ0cjQ+ChehOv1isoqFJ7N9hStLcMksK8bR8CyWLQ0xmKUYug7tt2G0TkWiwV1LXTzEOT5CJNnGCaqSq7TMPRYr6mbVmaJPEzOY6uKdrmiYcVyvUIlZmH0kaZp0EoMWEnwnk0qE8GNjKNnuxm46C+jK0u7XGMqjXcTj3qY51lP73jGY7Y86COnwor8FNRH/1tw2xr29+HBLwa+ducvM93/FoEi3/Tm87zhL/Z4/911CkyGts0O9KrASJlcUWjkGXZKs1N5XRax4AcErVgC3K4yycwN2E3I07H3YB71uI/xs7fezK/+8sPQb9r9ywQ3cgdcewvPvuk87H8+z37Bdfzsz74Zbvl2HrLWfOKTH+e2t/4l//I533C/Nw8cv+6HefS3HPOLt/8ct3z8HdzGLfyvN50HNM/8mbdI8EvHr/3azu8U1mbLB+6S51dIpAnKC6kDVjb8gPBh8znDH996jlteJO/9pCW8973w+CVwL3zL8z/JT//CnsDgKnL50iUWi5b9wwP29vZYLldUp8c4L71wa3Vq50j7ZKfqkbkzY4nDyK7Sv1RoszjF/N8ZDYzE5O4wQ46S9KbRKK3QqdVV1kXyqpQYJ8EqpBZTrtRzj85ak/bTNMucvluOXHnmbmZX7pR6Zcmkf0Wl0rD4fEYR0kINeD+xWp3j1a95Pe1qIZt+GoA9OFjhvRMhYjey1AtqXScZoFiGH61JwQ+pzKZhZBonttttGuaWm2uriqZuqNumKJpoLS7X0zTipongZd5ImqnScM9VhU8DjFYZnBc/MMkKDDFAt9nSbzuMkmatShtSJImLknp/CDzolfSStsm8dbVeA4pxGBPtHyKe7fYUpeD8ufMSNBOOnC+4MTLong1NC5SjRD0lZ00hwGLREMKUFr+iNFp3st4Cj1lxWtigGcYeEAhYziPSsxWBYQPtukHXDfXCCq3dylyZRux6+qFjtVriG0kKbNOg61oqLedwJAmjKeCPj1nuLwSG0DF5/CmIgXGEvb0Fi7ZF6cB2e4KCpGkpCiZ+mJLKiMDhKsEjzg20jaGyNYTI5uQSMSYJpBC5cOGTNPWCqtL4MGIqg7UwTbIe27qiXTWc9gOT8+I0r7RoSDqpchd2IT5+TgbZ27blnns+wuQ9V119HdpUHF++zOQm+l6BrdCpMibC0Hes9w5YLJZSwXVb2sWKEBTGNFLNukFshbysgxDECw5liGiaVio4MZRMzucEzh+eJ4bAdnMizwyZ8atw08SlS5dxznNw7jztasHnPNzxzJuPeOZDL3HlXZfhjxGl/s9wmFvh634VeAgy0J3p/p8P76qu5vY79njtT+xx4XJVjDib2mC0TZ6Dc7UW01ymPL+STu8GuyKrB2WgOMZZGD2v17P9tp0WR2l1zIVEOXRiUd6ZWZK7R8sjbv4KbuH3uPMFX85N+xo4z03PvoVrf/ZjPO75X8QjNLzjYx8taMT93pz9J72QX3yBwJV86Q/y8jf8e565r+mHnnvu+RiRyPlz5zk8OPdpr/Vf/NUbSpmar4/SGpU37N3KJr8mwgfuqrjjrQ/nCY/5B87dCct/kd7wifDYW+/hYH092404xmutOD4+olk0VHUtkH5VMUyGGLzA/4hQgDC8U9/N6hJAFKrcx/RF0rVPKjFzwABk3y2C2AlwKmooilQ8NOIY493O3hfmqiw1IkMqQHIxVhwTmAOeVpqoKe8jyZ8ggeqvbvvFWLKh+2GaeaivvFn5GIl2EYE1fZy4cF/Pd37nT6DrfZaHKzByZm1rMSbBD0YugOgoCsEixlAwXo2W+a1B6OwypCh6dMLeTLBHCW4qMRGlAR+yPxGxBCKh5pukuKLLwzJ5YRNKhpAwZh8Y+5Ht6UaIE8tVoYCHGOlGUQLZ29vDOce262natjRnq6qSQWqV5L1YYirFAAAgAElEQVTGiaq21EkgGiUbkm1MUhhQqKhRSmbVRLbKSYYVg2zuSiqZaRqlL5ZkyrSOxOgS21IRg0qZj1gVaWvTwLvl9PIxp5ePGbqtVIcJOohRrG+k7BdHtsMrDmhXFc5NDJsOPzrauqFuRGFmvV7jvRfI2DuUtdKwjortZsPpyYapFwiwXTe064aqsSyXC5SCcRxw04S1JlUlsjlX1srGNslGHyJstz2XLh/jJlEQWS2XGBWprVi9TJMMgIcEZ7rg2W63EpiV5uTkhGuuvpKDwzXgGIcNbW1BCyUfI+tClOWU+LI5sTKqass4dfTDhr29FdvulG3XsVjuUdUtFoVRERMlx14lOvi22zJMExGNNTV9P3Ky2WJtgzYWpYw41xOIcaKqk/daEgJwPhZJO2NsWVfGWtzkqCubBvI3ECPLdgHIPOPx6Sld1/P4x3q+6ivgyz9n5Mo7L8Mr+G+X1Ho5Bb5893sezO137PPaP1/z8U8manhGXMycaOb6anZ9jmWjFop/FjGWCq9AjWnDypuTJL6Q4bmi/pHWrUqb7C6GmfPv33npH37Koe9/6vG7L/sN/uA1v8PP/Ph/4oaHPqz8/O4P3sW111z7KT/rN377/+G3Xv4r4hxhNM96+tcQY+QbvvabeNgNDy+vu/2O2/j+H/kuiDHtbba0LbITex4tsEYg9tznIsKX3Lzh33W3i3/e7vEn8IrtY3nFKx/BdVdfx3q1R1XVNAspDu67dIG7P/xB7rt4L9M00lQWoxVj36e+e7IHislNXFsiMt7inCNEX9aAIEmxwI5yP0gFoSp7u9npl4bSa8zQ4+xll+8/zIlMEc9ObuM5CO6S+fKwuUDfc3JkjMF8+3d85Y+WxZOqi4wNZ3iSDBPo2XdISkOx71AGfvd3Xs/td7yHg/OHLPdWrPaWhUVXNxXtohXKdlb6V7usGkpAjQn6tHXFYrlA20T9r8TAtKoqgfBCluSSE1PpokgfRRcduUJjzTgtKvXxBD7N55ShAa003baDIH2l9Wpd7FjquqZphVyw7frkU+dYLpezY0AQxQtjNOM04vxEs2hYrBbJWVkU0OuqhqCwuqKyNTFKQI6RJGBNudGRyHYjsy+SJcl5Kr3j6hdmKEeyKE22wlBRXKuNNuU+GyPXuGnE1qWqKw4ODxhdL8agqeejUsNYJcZqpv7bSijsMpphqYzFjSNulKFj7x3jNBIJKKNo24oYPd5PtG2DsTKD6MKE0gofvHyPpk5GtqJTaSpbbF3cNKBIAsrBY4xmuVpgK0vdViyWDav1gnbVoAy44Khay3Ld0i5rtFHJ3HNCG5W8BS1DL5V7XQkbNkaPtSKO7INPiUpdkiUVFZU1aRgi0tiaRSOD7uPkOHfuSqqqYRwcm9OO7abHuYAAJ4phHAkxCIxbSYJRV3Xx+pL4kNw1gvSJm7ph0bZ0247Tk1PGfpSkJsDR0TEPvf4C3/Y/en74BzpeGC7y2JdtWP7bHv4Q2OVLfKbjicAPAj8F7776Wv70zx/Oi3/pc/ndP1hw53tahtFS20qUY4wtbQWjBUrLxJEMT+mUSEHerDNcrguEPSMUoWx2uQ+aZ0zznpONW3MfppCo8vePkff//ft56pOfhrWWj3/inkJKGYae+y7cy3q9xzD0/PVtb6aua9brPQD+8I9+n5/5hR/jKTfdXH5265/9Mb/5sl+RPUMZHv6wz6FtWz7xiY/zH3/6P/Cu99zJFzzuC8W+CTg6usxLf+tXePmrfoMsRaiV5kMf/Qfu/vDfc9tb/itPfeKXsF7vcfnyJV7y0l/iIx+7Oz3nu71F/YBNv/Qfd4qMuz9k+apnn9D+Tnf2Pp7Atf/zwCteeQ1aG/bW66SN68V5Q0W2Xcfx6SnTOEoxoUUvVqm5wNFGyFbZNknGpQQWVOkeZxh6ruIyPEnZc9NyTq0taSXksZCQoMly5NZLuaXze2fx/awVmn37FDlwztrLIZEPlVKov7rtxTFj53M1N7tRZyX+DNWWvw8R7yMxarbjxLd+648yhMCV11zF3uEh7bIGJVCmStVSCIFpHGbH16zWwVyui1u2LXT+vutlIFwploslJgncej9J3yuI/JMxusyj5YdppptmPDdbzVjGcZDeYv6dKMrkKipOj08ILrK3XnPu/PkEUwJaZMH6vkcbLeQS76jrhosXLzKmubtt39G2rUCY48B6Lay/7ATedRuWzZLGNKzaFVXdCmSoFMPY03WnOO8w1mCMYpxGTk+PUUpRJ9bhYtmik7+YighjLvncGS0Dw0ELIUT7iHKBMEngGdwoEIQRuxlTWbS1+BA43Zyy2Z4SY2C9WLGoW0xaOdZYgTCrCm00k099w+CJzjH2A2M/4iaRWxr8QLWqWaxbbKWkR2ZgvbeXBv5JayBB1rYS0Wcf2HYd4+hYtAu2XS9sw23Hom053Nsv/ShlND7K8LzzTkg62qCUOE+jIsbAoq1YLRqG7YboPVWdYO+q4r5776Pbduzv7bNM9jqTm+iGHmO1CAZYS/CecXTCwFUaHSOVMayWSwnyztH1A6OTKj5GqdKmzPKMim4ciEhCpCuNrTRt3ZSepTx7Ur370TGNIqhs64bFcsmlS5cYth11VXHj5zc84+lbvvjR9/Gga45mRuSncdD+lMdzgS8Hbob31Ndx+x1L/vjWBRcuV4mQkAJVWgOLerFTYeQESGjv3rtCzMoVXn5t2TtyPy1BXZl1G2FHEGHe8Hf3PRlTMrKplU0ylk25VI7Mg+FzJViyB0lodzbQvA9lt+pSOVRWnB6M2TmfWCrOYhWD9KGFGSgO6SGJYBgj6jr5/EUlaR5q353BzT3N/L5iUivwm9GiplScSdJ1ef7XX+ZbXvaOB97vt8EvvPFpvOOd1/Dgax/MarUmAuuDfVwM3PPJT/CBuz/A6ckxRkNTCfGLNMJDFn2X8CqVnBcdYHGlp+zjRXx65+N1TqrjTDQ5C2mqOZglLsTuG+RzLFErXe+2ackMy9zDzUEz7gTMyKxFbHcXUZZmielNSxpWfpFEzgBjDT7IsOu73/VRLly+zGd99sM4f8UVLNYL0IHJjZiE6U5OvoRUO9m/KWGsZkcZJGGwuSR20TFMAzHBNqqukjeUbAo+5IUqC02s19P1S7NmeVHLtH5kGAbGaUApRaWrQjxIiDhXXnmVWHH4wDAM6VwDfTcweVGkWC4WVFWND9KPM1ZjMUQFe/trocG3FaMfuXx8xLbv2N/fZ29vj34Y2Bydcv21D2G1WtLULT4iTtMq4CdhHPrJ4V2kriuuufoacdKOgc12k8SsY7kveT2c2RpilAcrJvfsuqINDdtuSzf0uOBxfsTFCYOlalpWe6Jz2HcdfT9IMG4X0pMNcpWc88XV3aSZv+0woEJgUVc4Zdhue4JzaAQ6PD46wtaKvf0V0zRw1PUE76kqy6JpWS6WEJJOprE0SUrNuYFp7KgqzeLcHviID6LROE4jLgTqRYOtNBhDv+1p25plu6brhmQd44lpnm1vb48qmXvWtsJ5xxXn9xhXDW3dpka2JkRDk4fFo0YHWSt1Y4uaiVEp8Bel9eRGf7plmhyLxZLVas16tWKaPCebLQSxgUEbCGKyOjoZDo8hsrfeo6kbKh057Y4ZtgNd14nhsIZnfvHEs59leMq1jivuvAi/zuyv9h+g6+CT+/BQPsORe2zPhL89vYG3vHXBG3/5HEfHNcM4pvUsiRIJWdFJW9Bom7LvuVe0O68GpIouFmTIJOaxTpl3DJEpbd4ZzrLJ3SLDc5Wtiq9bfv+QPNey+MJuEp5hUEiwZ0mcSeM+SSEo72OlJy7Jeg5KWUw5B1LnZwkxk2Sjdue3QgmQSXw4kcZCGmwuBp6p4pHzVYCZryMz3WE3VGitiVp8OufKjp3NP/Knr9vjG7+pxb6yP3uPfxu+8tvv421vvwrvBBmylUhn1bZmtVqzWq4Y+l7EKJBCwAUnerTaJNH2CErQGqMNWHApXzizBsiwZRZnDuL6nXejMJdo+XfnMv+BSzRXajrPUqZKPxtJ5+tY0IP0xsGLLrG0jmSN2RwpMwFk95LnIFoayeUbZEgtsF4vuf2297BYrjl/1TlMZbnv4icxFtpFS/GNiwqRhREh02Hoaesm9WUSuydkVetypmLwOI0EJ30ZWwmdX2sNIeP+O/5zKj9cc2NSgrYH5sxSLqAqGK9RIhCso+L8uXO40XFycirDs5OTgfbEyJymkUuXB8RFuRIvuL6T16QM0FSWuqnwsWU6luHl7LJQ1zX94Dk9OcGiaRdLlDE7vmIyAC/4t4O6ommaRDjxxOjZDj1TvrkxuXnvghmR1PdJCi1WU9d1GscQ77E4yXiC8x43RczYyazWMNJte2KIuJTVmuSKEJVK4rgxJQ2CrdfWEsIoPk5VhV4ZrK9QVkGIMiS9EEUOqXiliq4qocnLkPKEHye8EgWPrDqjTcRoQ2MrNIowedwkyvzG6gQ/VpjKoCuRSZvcJOxIoxn7js12Q396grniHO3eisqAVoHGahZ7K9TemmydJAaZgTpVqwJLy+xeVVXoBItYI3BncVg2WpR2MjRkK6pKmvqSLYvPohbMDm106h8ajk5POLp4RFNdpKkblo341ikXefrNI895zsiNXzhx7nQL380DM/cfgu+/DD/2Y/C+6z5FkNuR1HrPyfW8885D3vzzV3DvhcjR8SnTuAG9lUrCWFBiQxWjjFzk6iwnOvPOdnazyxGksCuL9BJF/SXDlU0aCfE+JAg9j7bIG+Vh3rmvl9RPcuApz77sHXncwIc5MCmlsGTkKD8usscJo1EXkQjvZ6+1GHd6hHr2P4uQ4DoFyogaU9obcnUp1y3swGlzRSrPjUbs01R6RncmkXPlmypdpZOdT9kU59eB4sIFze1XXs9Tn/j+s1JfL4JHf+97ufaa6+mHjj1EH5YY0cawXCxZrUQofug9MVLm1eQ58Em02c/8BmtmmFIJMjPD0HPPVQJcIiAphcg5xbKn7zA/ytct55cTpRjAU6rq0ibLCEL5DmGuipFzC2EmHsaYhsHzG5cAl7HN+0VYwYvl+/o0Y9UNHa9/3V9x/fUPpVlIJjgMHTZqqtqizSwqHJIosZsmpnGitnXJ9DJWm6up/L0UIlyLFhWMaRxFLSNR1JUW2DDDXnmXn6sbtfPd5aS8D0kjUGbm2kbILTrOsznL5RJrLD54NtutMO10hYnyoGkdiSkQ5cyv7zqWq1WRxzFKsWhbkSaLsYw/XHvNdZgHwYWP38t9913A2CNCFHp406SZuyTo7Lyj63oJbmFN01RlxqqcmVIYJX2DHOhyZh0IRU1kmiZUXUvykK6BripqbTFEJu/opwEVlGhGOpntmhpP1VQztJJH0fPCQ6yRjLUE59Eazp0/pJt6RhzoSGOW1K24fUekOjVKUVmLNVrYuEqzWNRsu042neTsXNdps9AyHN75kckPCaauCQrcGAhjoO97um5gU/dcc9W1RKPpuoGhnzBKcXy0wY0T62XDatEUGF2gdGHmajSVrVBRYW1DvaxwyXKoTmumH4ayQWf8P4QgFX3VJHagjMBYU5MTxxi8OK9rTTeOXLx8LBDt6FAo3OQYup6bb9nwvK9ruPHKI/Y+cgKPBA6Bhk8LRf7IV4l79rN+Gngd8AXANwA3wbvuuZK3vO2AP//f9jk6NuyvFtS1wehAVVVcuHgJgNVqD1s3hDg7g+RqI8RIpQ0Ej4tzxbSbAKtks2SNLdekVF/MPbk8B5sp6ZCqHKVLdZQtrthZ07HMVsWd5Pvsd8i9fanwZNrUBzOzBnNFGefzyq/PfbDd4Ho2wVcFOpv3zJ3fj9k1ZA7yMAfpcjZaF6CJMjIwf8z9A93uz7M9Wf6V3/kvV/DUF94vyAH8IXzNcz7Bb/zW1UzTRLvM56Jo6ob9vX1hCQ99CkwqiTbH5Dxh5vZP3lPSdcuEvHyfcgXHzmuCkhYQ2UMujXxlLddSt5YEKaa9O5uxCu9DK0U0BpU+ixgJCQbMalTF5y/GkuTkvd/OYGX53HRCkPUZ5xu8+0epiu666wOMo+Pa666mjxsmNwh2bFSqfExZG6Dm4WA9V1Jl/iEt9DnIRayWpnvuPQnrEoIW2MxaS2VrfHDFGPVshjA3SBXpAQpiLWKtwTnHommRrEpe2/c9e+s9VuuVjD5Mk9hCxECIBpVIEvm1SimWqxW2rrBVhUtDzJHIarWiqmoJcN5LpaMNTV1xeHiO7WZbBtaJKqlqSCCq64pa1ehers7QDwQvCiYqKhFChcJM1UrouirubAoulADbRfHsm5wjAEpbjLbYpgJt6IaO7bjFmopFUzH0A23TJAWWXZhhvsTKKFSQ7NlWFdF7hmnEjr1U3Vrh8djaiomojpi2JkaB97wb6ZwwaleLpZAr+m16/EVsuqrTwH7woDwRuc+BgMajlHjQ9cPAMEpPsDaylrpNx+Zki3eBatHgXaTbSsVZ2xpiwI2TeE9FmAYZVzncbzC5n6MEnq+toTYGQqAyRvRPk4A1SrJyRUjUazm/cXT0ccSYJGmVKPc+VYwxhDSCMfHsZ4z8y+d6nnj1wP4dDn6eOaD9GrzvKXDrrZ9+QHt9J/B0+fPwlyvuvvtB3PG2BS//1x13fXBgvTJUtofo8WNHVTdoU2NsxXq9JqJkhi/G+TlSs7xTjBElxYBULDuwYe577QYwlcTSd0d3TNk450QsJ2u7fbTMxpS+pnAG8tKbF1/6V9xJjPO6L9WljCN4fCGZ6bYBtATLPKdX3lDee5cun6sJTxIhVmc/78yhMr8hsUiZobwiWaUVWW9Epd5KLDhk2evLfhh3NuUzkGZ6/fs/YPn7b7ieR/Dhs9/le+CmSx/kP0+PZphGFs6BNtgYks/cIhGqdLL50Rg9E3ryQ5/9P0OIhNR3BRn5iWkGOB/ilxlL9VYSpbwvZUJgBgPi2Z7ovB7kBGc0MeBTICwJAFnAOyffM4FJvrrENpuzqLn8mX+h/F0EYqLrJ10yhTTUDw+vwFaGYezQTaSuLU27Io0qz9mWQi6gtZj1GmJMgU6fqeBU1FKNKIXSYBcrzGqP7B7t3YQLE922R2uboAFRFhFrBZ2Gtn1ac7oMl5JKfKIMHR5dPsIaQ2crKiNNZrTh+OSYcRxpmzQeEH26qFoutnN4BypJDhE1wTuIMqQrhqyTwJZKmGIOlVTxOzb2lFFb2qphvdIYU9G2geOTEzYbka1arZd4H5IsmAx2i1lrqliDMB8VFCapJs2keMlmSTJIhMCQlGLqscbHwOgcIYrMFNGggqbWC8yqTuMNkVDFHQZn6XIgg5ZycwU6grpdEPyESsoWo5+oKhjHkcENHNRrbDKFrSpboA83jnTbjsWiYbM9lS+Pp2ktC9NIpqsTi3aK9NOWgBO2pK7Q1orCR9+LrYht0NpS20ZkvYImOAgOKtNijKJtLFVl2G7FHHcaJqILtHXD9lSk4WysqIyhqjQ2QZtTtyG4iXa5IsSQBLAnQc0l86C2iqaqqJctZjsRwobNpqeuDav1HuuDQ0bnuHR0jJ8cz3664auffcKNjx84d66HW4HHPmDrJP4e/DXwyEfCw/5v4F/s/OW/Ar4YxptXvOvtV3PHHQte/SpNVVVstluOj0dapaiINFbGFapanp1+GDAWVus9ISsFER6YkniD9I9SxRoj2vUzyy5VNGUeKm2QPgRc382bkdZUaX4uV/8FciGbh1JcGyDZWiUlo0xGywnqmcqKnbdiJ8CVvqH8XSGNhNwvTDq2cYY38xFKhIsUq5kYCTqrHaV+UDybUEtOkM4vk1JCTBXHbIhqFCJYrJRA/vcL0rmK3EVq4o7LQiDMxUD6tVvfeQWP+L4Pw4vOXprmdcc868s/yl/99R7NYkGrDcbJbNzeao/lYsmxtrg4CqHKWohKkmdiua8gJMCPf+LjLBYty+WCyaX9L9+GHU+4kqTk750To3RPgTLutTsmsnuepGApo1WU1+QxiizVCLMjgU9rJFsBCVxNvk85W8j4cbzfZadk8JnmH4Hlci0RPUqfxRhp9MqwccKu0w1TKuG+Zmd6vyQlsx19HgpVKJSFuqpEfUQNjKNGjQkW0BYQsz+ldSKdBLGyV1kiSCURYIVGM/oBowWTFs+z3NTNC1xgvHsu3cNqtWK5XFL6DSrDnnqnpJagmdVEhAaeGu1aE5wnKJkTWbaL1GeSSsQqaQRXVUXT2LTBiHFpP4xsNqdsNqc0Tc1qvQAVGYce5yeMtdIfMjJ24JzDaotVBmsNOkT8ODF6UWL1ToKzMVbgjwBunBgxaBOEFGC09E5DTDOMkc1mI2yqpZjV5uU33zeQxjSMTnqPRKjbBl8siBx+CsRKSBpWV/hpoqok0IdKvAD9JGovy4WMBWgjajSbbUdEJLm89zLGoarEhpNkyeqKygQWixXGVDKQ7iYqbTjc3yfGQNvWKMS+KMMndd1IQBwd/ban3/ZopahNjTGKSiuqSqF1YNN1bPtOkoTJlfUTAuIRh4iRj8PI0HtCEFHmtc5VnGa5XPB5D73EM77klBuvuMTe323gt4GnyPUcPlsQyfsf6tXwwl9CBrQvIhY3Xw7D4xbcec8V3P7WPV7979cyKkLE1DJM3VQ1Vxwc4nygblpsbUUTtrK4EIljRCkhGvgoxq6ZEJFn2aTyEOKGH2dXDq1NEqyeZ5ViYjyGNAMl9PQdQ8y8aceA5KHp78qmv7Pn5ErMK2J0qepNSd6ZfSlXbVngOW02qHmh7vxHZP2MoAE7PcBPcdUTepGgMy/KI2i9A+XOlVqhsafgszuXe6aSK9955zN292BUSprKCZ6p5uY6ML9U8arXrvnW/+WA1YuOzp7Cr8OX/vLd/PlffDZd37NcrcvHNE3DerVOPo/bwkTPnxOY1f+dE8Jb33d478S7MyEyOkGvGebchbB35yALG3WnuiOjd/nGq/k75Jhx/3PNZJ7dcjsSz7I8E+oUY8SWqBnL9UwffPZmS5YyD/9ltQ6XaNpKSUUlrKI0n7UTQArmXDDuORNR6AJbWp1GCEgPQgyEKRDdBD6W71FXDSGRWbK9QUSGogVeyBWcfHoeSSCKA8Fqudph5cjPs0FjiIHTzQkhNY+zigOoIvU1F4XCEKusQJVZKb32YgMUXMDhsNZS1w05ZzNJYZ1ICYh7e3sMw0DXdxxdPpbB4rHDBUdIwVtMV51451lRvPBpCF5bLR5uVU0IMHnJ+KqqQnkYfcLIQ2RRtVSmousHlBb/NGM0LrP/kHvXJAd1FzzRs9PjTEmL0qjkfL1sWtqqZhgnhnFKlP4AyjB0HoWjqjTBiYlpohVA0PT9hDE11mhWC1HJURH2Voes6iXjNMr18D2mtqBkeFz6sgatLBrPuJ2YJrFeIkSWqwVXnD/HarlgnAZOT0/ExHbRUJlKki6l0bUQShp7SKUN1srIijUQ1YgQqIR0dPHSRbSxLFYrGluzHRxo2eyrKqLx9P1E308yPhAjT7rJ8exbLnLjFSesbz+C/52zvbVvg198G3zP98DJY2D9tzzweA/wEBhWK971jef4mzsWvPJXlhgrnojGJjxEC3sU52m0zLRlUsWUXM49pBESLULgzjN5x+R86nmpHXsqW+57mCLKRFDz3Fp+HiQgSUarTRY438n08wxu2vBdYlDbSr4jUDaqec4ulqous/fOVnLy5xwMdyuDvFcVYlqKHdM4SsJlEikrYxUxk9bKF057RnJK2IEUTQw77536xzsEiHK+zKzKnPALSpoRMtLeG2XTVkKIyTqf5XwTnKdQBBWFvJQ/IwXJ1164juc99+jsunolXPN9H+PzH3svf/f+hvPnr5Br4Tx1LUFutVyxOT3Gh7H0wcv1SBqUfT+w2WxpmiZVUT7N3c5F0XwtZmZtcXdJA+EzgWauXcs1zzGo7C/zfcx8kNxXVVDeO4SYEvPEaDV6TjxCmCu53QBX/v9cDcuCTXNXedFl2r8sPocKjjwofmb2bucDdoCAnQAk5BKjxCG20qLvGEMQq5u0mcUQhDnnXRoYVogCdT6pPH4ANvX8clqglBZKuxIG0aJt6YeBRbuQzTjRbOu64vT0hNV6jTEaH71YmQSZXcozXfl25AZ7TAtS1Oe1CACHkCRzlPTGEq4i5pBt+h4LVFScnJwSo7gVOO/o+o62bVitlkxxErcEo6jahsYusVqDFp1KjfQ485CutVLlVKai0lKhaKTZPA4j0ziKHUxTE2uBiGwlDM7JpCxVqQI/yXMeCvZuUjJgUKlvJYu4spau6zk5PuFks8H5IBDJoqXvxaW4bSrUoiZMnjBFfHDiCtHUVFUteqdRM/YO7yYsQnjRQSEuOIFeT1J56oq2rog+Yo2mqTTjMFLbGqMUpyfHXLp4yrK1HOwvmJxn0Vq0lapk25/Sbzu0j1xxeIUEtnqBVpppGDk5OaJuLLaKON+jrWG1vxb4sW04PNjH1gvi0QYXTBo2H6SPO3q+8PGeZ33ZhidwgdVdHfwcn35+7Y1w49PhwgVYvxr41vTzxIocH7/kPSfXccdLl7zytVYGyhW46GhtLQlWGjaP0eOCZ7lYYYJsBPv7hxydnND1G1wiexibhM/HibznCmtZNix5VmRdOOcYxlHITUlsoMxz7dDoy/aVsm5VNuJZpCGGiEeepYhGJ8WfINplBGKq7mQznYeQcwDZqTjO7FO5wtRn4ctcYaX13E/iKah0dWZHSngqZYg5ba7C9Jvfh7yhp01dKteZyp5/P4bAVObudAlIuWiYg7UqVWFKU4rwvQhusPO5FI3d/BpSD/Dlf3TA1/yblur+4wQvhS/6zrv4m7cecLrZSItERdpmwXq1Zr1ac6mqhNm8Q8cniiuAwNo93jsWyyVNXSX+g6Aofrc1JIVuqT2zGW4W7N6taHfS5TnQl3uRqr9Uke9CmoU05GXEoyQCO33hvB8TyD05Soaxs27OXPhc7sjAccRNDmMbrK2xlWYYHG0bxY8oR9x7lrQAACAASURBVMa88DMcMCdC6UGYCRIFF/cRTDxDRimwRQyQqOfKKKKXYfMQ83CoF7JGXZM9knImGckV07wg66opValJNwYFq/WSxWpR4NMYM24fiEGVhaDSZh9DzhRlsWY5MtOcVVA3ypRzVwoqW7G/d0jbLqirIy4fXcYPPVVVs16vZVOwGp//CQ4XfWn6y+eIwzch4ryHMBImcfh2XmwsVBRHhgyVEsXLKQwiheVjxHovPURriclQtvhBpVuaXXhDonx7pWc2J2IUKj00gZ/IgttG1BS6rk/zdzVNUwGBru843WywxmBrK/2sukK4/AE3xSTVpVmsl1x51YMYXWQYJcPUOuKcpxtHpkHYkVVl0cpi6oqqrQkRLl66zDj2rNdLtFKMY880jhBDUvAfsUoTk1hA3azYbrZCbjEVlWklCBhNe35JXTd4F7jv6F4uHXe4KFnt1331hic98ZTHdB2rt2/g3/FA1tunOn4InrZFpOS/GvgTGB/X8q57ruBtbz/kDT9+gELGN2or7h5TEJ8xHxDdS+9TViueebhAa6TfvOl6+mGUCjt6gouoyRODxo1CEc/ruRg+BgjJVilGsNpStw1z9TQTUkoAUBJUc9/kLFEp97iS3J6SMYI8fB9zJaM0Qe1sFnl/4n4bVGRGJXdePENc+T2SHmPpp8nYgPGSmOXRBJDnOJPK8vvk5zUXIRE572lKouBxtgCSoCjpbNU0MtSfLLjk+urynVS6htlHbq7qKL28UtuUWiEJ4ks2INcrveDCJcO7mqu58YkfPLvmXgJP+L73Udkb2Gy3NPVCyGYhUFc169WKxXLJ5AZcmAq/wXsvLiO24uTkmMVqybnDA9G97HsigSlJaJ1F/uavrJUkHVUlbZU8s5er1ryQQllTkXnDSfu2olyLPF+dPQjzWJcyGYUT2FoldE9pvSPQ/M/HPx//fPyTjuc+Z+Cpn9/x2OEy1X8d4Dv5/xfYzrwJcAGGq/Z49wcPue2uiv/yfy6w1lA3Dcmz9Z+Pfz4+4/F7f3KeG7/7gzMSkI9b4Zuedx+vfd2j/rt8r/+ehyiexAf+xS42uvszRW6oyqzYctly3bXXcXS6YXluTfIAl9dnfLo0iiMiF7OD42ZIg3mcQGcKfI7ukr/gEb81ZVJ1oVWRtApRZsG00ZjghbWkZjfbGIK8tyFJaAkUI5qCMtgcghe40SiqNBAbUyYrWWNWSHclKySKesPkXFLRF4ugSGZkkvQiZ/dzleboTk9OGXpHUzWgjDTilRYx1VYGZQMBjFSxox/BDcl2JbPf5Dz85Ag+MMWICw4Q4s84OY6Pjggh0DQiH6VNYiIlOGUcR0IvkmWL5aJ87wwvKZ2bxZS+iNCvYuq7SnYafEBZw/7hAeuDfbquJyLyOyEqGmOKxqfz4ENknCKTi5xsTsuQ8GopDgVNXTFMkYiQJLyHvcN9ah/xxxuOLh6x2XZJY09g1mEYqLxluWjZO3eOse+YQsA44Yt1XY8iUtWWq668Sggv48Tm+Jh60XK4t4cCji4fJ8d2cCGyWq0TE1iuwRd98YbP/bx7efRj7qX90AD/lL2jsCLXvOf4Ou740xWvfW1N33eA59zhIVprum7L8eZILJzqBmsslQXvJkCo3f004Mfcz5Lh860LTNqkfrRicoIERCBIUS73M6XKGpUEFlRSjtdEJ70z8durSntCjiyIK+hAnoNSkmpLdr6bmQeIKgmC1yKVpchzisLU1akHroRSS26kKa0EJZp3EcgmHrl3VhCkee/IPmS5vyhMZM04jjinWK6W4nbgHM5JVWaUEtGEnV1QJfJNOZXUOslswDLvp2Y/M+eS7ROqtFMyBJrVVhIIKZWZ4sxztgvZRaWEUFcq4l0IU5UK+i3vXPKhr72Wz+Kes2vte+Apd32I3/+jx3Pu4Lx8ho/USYh+vVqz7ZImqhJGa4gRWwkLd5gmDppaGI2DPNfe+8KuzRV7HnnIPUiVoNjgfJmZNMaQbmXZ5zMJJf8w7lTNpPeTS5NY4xk9IDNAkxmvG4lh3mu10Ttw5Wc4YrpNMcTkRyqb3+QG9g9aBC2TXpjQ7HdKz/zlVWY95d5UNsnL8jcGq4QdaFTSp4sBH3OIS85qiVgUkN/LKiU+KPE8iwLbWavLAiIKMV0pEiuxpqqaNLQtAUogC4eP0u8JSgRyE1t/bpgGke2J3qPSQ1lK5vRPns2ZpWkSgyzfQyX9xmxeutluRdx3HAnRU1WGdiGwUEiLH53llQwqwaYZBUp96XR9k5Zegq6M1qxWK0DOPQ8ug8IaTdU2JeAN00DX9dRJkFhEcueEpDDKEvU3RPBBlQUZ0rVxIRSB5vwgLFerJK4t0K/o/EFQlsXqgHqxpm5qkV4KUUxCtcBsbhoF51eaqE8YxonRedGerBcMk0vmqo5AxEeZ1ZsmcUS3tsLWNVrVEBwxOghiwquiwL62rggEurGX3nAtjMgxiS63QfG0L97y2Mdd4DHDPVS3DXAV0ALX/+PPUDn+FfANcPLIA97xkXO89e1Xc/uP7+O9Z+h7xrHD+0BVV6A00+QwWnwQ+64XCnjTYk2FSjOQbpJesB89EAV6NzC5URZvSMLH2RvMyP2PuZOgMts59dHZ6aGhUSFJb6nErlWzcHD28BNIUBZk8L7Af3lmriR4afOzRtjB4zil/p9K6Nu8MZZh6PxzlV0u83OUYcSZxLbLlCxBB1JLQuCrpm7K+xUWdyY5xNmHbDfBFz5CCpw6JQd+hmrnZ1unWUhVdEdLcsQO+3InwJ1BYXO/qURFud7zOe7Al8znq0iM7qh4/buv5Ft/8p6z7gTfB/v2Pr7sSz7Iu95zNa0VwQJrxb1+vVpz4ZKZIdo0G1fXDZePjlgsF0Tg8tER4zSyXC5omwZtTb6rOfqfORcFyePRl3WS7ZkyXCsnEoo/ptp5P7k+SvbBncAedgNd9GhAFwNsEIad3I8ZrtwNdiX5Oou0CgMIgvKJ6SI/9UEGaIMHbSr8NJTghc7VjLofgyYZSXph8MQUCHdg9HKhMr04b+BCM83UFZ0C24T3MVHPTbooCeNnHqhsmpb9vT2mMcnVJNmugE+jBwh93svFJeo5uyX3KJWwHH2gaVuatkW3WTg2ll6BUgqbFNqLFFC6vnVTYYwMXB8fH3F8fMIwDEWYeb1eUTc1NlnD6EqDyWKwkijEKI1hFQAfhGGnDWiIiNgqUTQ/5xmhQHAheTUpohe5tKqp2fZd6mtacQnwPlW9lBmYWHoTc1adiQc+9SVAAupqtUoyZEJXdl6q7appGKeO7SAknb39fSGcKHBuYhwGXNB45+l7R21r6qZCW4MPirpeUNXifH3x4mW6fgQlvnv7KyEMRWJymNcyglJZTNIuNcpAmNhsThiHikXTitIMmm6Y0HhWyxXjOPJlz+q46XMv83nj32HfNcJ3UKDIXsP2G+Fv/xYeBHwOn+b4SeAmCWzv/Oghr3/DAe/41ZrNZmBvr2a9qsHmoCOLZxpHLl064mBvj/V6JbqmaLS2KDQmPZ8yoiGO7hEN0Zef+UlsiHLvq9EWjJVn1sckVQfGVkIyUeIJZ1PCafRMlsjCwUHLJiO6gCGt9aRkkao851yp7Jq6Lir9xWxXm/l15GCmEzt5NuIUOUCpKPDxbOAppJactWcqfiDPVsXU5ypq9GndrlYr9u0+zk2iJpScUQShypY+lHJCAq3Z2SRTIpvYlPnHeYYruwUYa8HLrNjusx+I82TDDvkkxdj550oq0RzoZfQlB+CdCjcHzfS7v/n7Bzzvhw9Z/9BleDH8w/Vw3S2ihvNk/yHe/DePZtWucM5ReUPbtOyt1ykhETLOlI2kjWZyjiuvvJKulxGaYeipasvhuUNUWqtVJQQxv3s9dnpu5Yhy7qWKT1Jgnvnkc0u4XLD8n/I2OZDI/8bJERhpF4uUhOXaKorC0NnfnmvILHwZYyQ7RSlmVRBjFd51RF9z7mDNRz9xgWse/CDGKdIPMihLMCKLVGnqGlBz9ifabrIQhHavCUoRjCYm+MlogV7GXlRBXHTCpFFpSFUZlKoIKjC6nu3mlGGsksV7I9RnKTdQyaS1cx1ulIHy0U94AroWYVgRY50VG3L1FYPMmeElW1K1qGETEbZnEuvddbcFRKklhgLn5WSHoWdzcszx8QlVXbNYrTg4v2ZyDZMXLckJx5CGks8dHogz+naQykQbKmOIzhPHHlXX1NZitQToy5ePGIYxEQMiVVWXDFFrTcDL3FzwTN7TDVva1YL9c+uyqQUiyhpMTJV5GkLXkUI2CUS8n/BEvIpJRSXboxiCE/V0InzinvtoEqHGnfSoybNvGqH7dj1bNxJJ6uaKeRQkjgz9FhVbLEuCi0TlMcqwxtIenGfbDpiqpmlbYZx6kRZbLho2JyeEUfz5TG1pmwUgEPX5g6txToxzh1FYhtttx9c+Z8NTn+J47Oddpm178WN7Hg84LvxruPsL4Au/EOLvc9aM9CeBp8PRw1e84/37/OWbruUjr3oQWhtONxuU7TC14pMXPsaH77mbbS/uBAeHhxyeO8fV56+hrmu2pxvuO90mMesFl45P6IfL+DA/uTHIGg0piZhGQSaqxJgVh/hamMBJWV4rJQPaiRnbVHWCsAKVtVS7s6w7MGCVxhSCk3sfvKepa6wVRrQxBrtaiiyaVkVFP1P4RWIr4KPAj3lYXCWNKx+zgv9sHBwjad7Ozq4h6ci6lVWa4RzHEeddmVHLKFNM2pZaKyY/MXqxOzJtFsoWAWxlDVNwqJAdPZJ7STr/bO21Oy6gcrDJ/mo6a8p6iFl2Ss4vD8ILgzIHVdIMoE+kkvRP1OW65xm2nZiIRmGjweogf07zjZrAmy5cyVdcuAzn4Ze/H557JTztMXDD8H4W9cO5fNFwzVXXMI2Kum04d3AVD7nu4Xzwwx/k4vElPA5dKZwbWe8tGLotbWt48EMeREhJzvH2iMbWtLZGpxaQoDXiPZfvfV5EeRxFW5sKFhClh7yQ88/mSlaBWFoVVmUo7G+dBLxXe3sorRmGIakJeYKTeVjFP0I8ydCAShg1qDMX2TnPZrPhmmuu4fZ3/B3TOIESvUfvfKpqRLk87qiAs3uzdj5t9/NQsoBd9EW9RCsDWuSTSiD2E97LwLhramIIDH1PZQxTDKiEOwsFXpg32imZFfIeL1gOgXmAcXeupgQ57wmTyHIVRll+0GIkpiHa4MM8qJ1nXe6n0mCB09MNtrKih5hMMU29zzAMbPotKFUe2NPNhjyakdlzmirHzVL25+tnrWEc5ffHUR74tmnTYKoiMqKNwaoK7ZwUrCHgJifzL0aGfPNRCrdyCrFssOUnQfqGWseymXiSU68LDEMvYstazGkBbBJ9DohVUjZhzNu3Sf057x21raiqmhgih/uHVLaSmcJhBG2IWUBAKUxdFaq6c46+36K71F9YLSHK9yHdc601X/81gZuecMoXuItUtyfyyBvl3I4eCQef4vl4MPDgxyCMyGcALwZuhKOHr3nbe2te+5oVb3/nmqqqWK1q1nuOpjHCThsGtDYsVyt8jOhxLLOtfT9wdHzMarGk63ucd0KXnrKkkqQYOWXNavlicZSFr4Vl3DTNmbW4Kx+18+jJppE24Fn9PUPQcX6hz7Y1M7TmQ0B5N0Nt6TlQBcXRya9sHjM4gzvuLLQM92d1jFLRaF3+fvf383vmOcAZDpQXCYwHYEt/WSmSUMFEmKKgCORAIkFYEQheEVJVlqvNWNji//ix+6o5LssfvPfzKICag9gDrsl/y7HzjL76j/f4ilvkz9/1BODbgL8HngvP/9GP8Ju/eYPsS+neGiOwZV3X2CRyTNyd+UsWZyGIvdVOv7RAdGR0LZZWDaR7lN8r7qylT3GyuyhRKsck8PvwKV6rCtegqiu6bit3XIuIf77mZ+fk5j/MV4tZSkWw0YTFEZIGY8N6vUq9izH5hgXGUYKPNyKhU9kaUwtWjUkai1o/8HnLD0JEAlF0ksml/lBMqhLZS0oo8ToJG0Pf9ylz9KL24QLiIy0CzGCSBmWqKgngPQX3TqML3svQbN7N85iALzi8fF9jzY4Sg2DFpuD6lAd2nrERNfr9fXHrNclZu2lbGQswmmYpdPWu7zk5OWaz2STVFyPDls5JH0mb1HDNcyEkeEaGc4dxpO/Fv8/aisba4nVV+iKLSvqdUfQtnXOiYmFEl6448abMKi9spZTY70CS0UlyOunaEdL7jSKdJYapkaHvJOOzBpnyiKDF1NUam2ZspLdnrWG9tyKGgE04/jROHB1fRiOEG5syQxEUppxriI7NyTGb01OmacRogUK9m9BKce018Iwv1jz5SROPGz9J9WdbuOl+i/Gt8B0vhZe85DMMaP8t8DQ4MgfceeMBf/bne9zxIiuBuWk4d66laVpC8HTbjr6X3ut2u2VyTnztmlZ0PxPtudtu6bqO7XIlJCckYI9pTg1mCrVLxI+QHMWNNqLi0jTJBSEFuBSMYn60Z9CGXFtopQTqDgGXFlMsGpLyQjf41MuelU8yCpIT1CltETr1dOomQZ05SYtxbk2oXC3O2pUwj+XkWayz4ywqkU4U2QnD7ewf6YukXSwmxSN2Zs9imrkVg+PFciGIQn5Og3ABFKC8osz5pT5SDnqy9qM4n3ym6KTY4d7lRDWWIFJQvd23iDmVLHVferjvl1xGIZ6cGa8A3veBitvvuJ4n/l8f5oaX7PzFK+GxP/FBbPV4xnEsfXpjxFx1uVxSb2rc6JJ8WFYGqul6KQyMmmHi3MfMYxMqjT4UUWWlUksllIp01xonr+V0MoI+5VnkmIWrY9KtzAieSvdDCDl93zOMQ1K+yvC1Tt8r3K+SyzEuregEdRfYK79gFy6IUVheErkrwKcp9MA4OKg1wxCoaxHa1cZgdTbkmyN7blJ6L1CaUgoExUwbWRpETzM+wQlhQFkDyEOwXK5YtG0JciHp703ThEH8weqqkkFyH9FREyLFQVwlF1w3JTKKD4WZVtkKZQz9dpDPLXNAchSjRyVip912y2KxJKZkQJmsei7wymKxYL23RyQIacKPKCN2MiSmoJAPBIKpqhpFlPmmnDFDYqMJv9wlyMoDQSlRtGhqNl0HStFMohNZ1zUROe+DNPcSYqQbeiFopE1Ma51YUDH1OmToWicoNwZheQZSlZ0C/piqNlmkEW0UV1x1iAqyeWXVmGmacJNIBBEjwU0i+KwRpQXn6bpTmXvTFkkuxTDWass4OjabU6qqwda1VAtKQQj0my33feLe/4+ydw+2LbvK+37zsR57n8e93X27pRZCToIeSC0JIYQlIbAcOzxjG8q2iG0IwQ5FnIqdqlSKsstUUuQPEudhqmxTeRinksIJiU0FI5DBAiELC0pSd0tIQg+QkIBWqyU13X0f55y993rMOfPHGGOute9tGXt33Xv73nPO3mvNNed4fOMb32CcBs5PTzg/P+XBG5lv++YDX/e1Fzxy/rRIZAH8OMdFenv9Knz/98Pf+3uw+WkWWnaFInt+45OR9/zIV/De9w44H9ieyNw+P0v23HUbrW1mpjmT8sTF5QXOO9qupTjYnp1ILaQUhmGsUHPbtlyOkw5gNSdWar/iOB0YDjIXMcaGzaana3slVi09B9mIUVbLkROn/6mwt9Z5c0pMmhnFsDAgzbkcDgdFWaTs4BXlcdXx5WoXikb468B1KdNooOgXcQFQMWSEFReKOPQQwpGwM/p1M7TzPNUgfZGRWkos1VZlqxmrkHSQKSK73U5ITyHU9wj6HpbdPt+r5i7l3q8Xjp0hFHKWPrFSiujkupX7MgTDMlQEc6E6sKXJWWDLUjNXC1otsCjq/H/lPdf4+m//HPzD42trfu6Ct37Tkzz6/hfRqj6vc4Gu7zk5OaG93bKflmnjMYqIe2hE0N5E4VOWiR2ijGJuVljM65fZ9sIim6hfqF+3e7bePIqoKVWJx9UvQxHQvXc4HCRgbEQ93OggAlD4ZWgqumD6P/KIrNBbVl/Th1J/d7JZKEKxDTHT9xsOh5lp2gsJQKGHpTGcWnuxBy2ZiNT/ltH25ejaZpXPqePXvYyXcS6INuTJhqYRpZHDbsdhv2cqA9M4M+cJV0TSKxSdj+WlQbGKwqpaec0c1cG54mpzeYxBHMk8V3ZPjFGETfW5mZafqxGcNJwblFLUsUJRJW9RsHAoLk9hmqW+UnLhwQcfxKuzK1lYeCllYnCi3+mDRPTKtotNx+m5yE5577m6vJJod5x0aoKn76Wd4LDbM7hD3WRtK8ZRdPpYkAN9bnNOMnZI7ycpPu5ABuQ60y+cRb1fJ7b3nQg/S/1INnvnG/pOiBCSCSbKnHBRhLBx0uzd941uYAR+QhqYnYdr5+dcXF5xuBhwqsZxOBy4vLyAUvjqrzrjz35n4A1vuM0rD0/AryHQDcCj8Nxz8MQdeB3P8/pheIttwD8B/AbcefgaH//Mfbz73Wd86O/IFPOUM+O002bazPn5uRbBnay97h8LSrp+y5wn5lKUFNPQtK2WPouMOUqZ27fvMM2JNBcdDqxN/cWCTWWtxkgMskYhxCMjsxATWEFtGrk6VcvBifHNpi4ftY4nWeA0TdVxMCsk6JzWrV1tpwk2AXu1X4LJdaVcI/CCZkBkPDZGSevf7liw1+HqZO5FFku1MUuuk7itTceMphlD7A/nVNBXbEdUVuD+cJDI30MXeuwQ6zst1lKzlZoVagbzvKibmdF1LuYc3hfazYYQJJCWt10ktOqPlwr6rWzxcl+2l+paYMNJVYRBXee73rvhr3zHAzzEs/fs62/63U/ynne/ms12S5wbmuDZ9D2np6dsNluuDqJZm9Is9H+TafOBoApJ0zyLklMude84H3A+Lw7eeZzT6KaUezI5uS+Ve6vPPWhWpxMOnLLKV46uIKzNaZrAOVplbi8Oc9EQjUfPZxUp2dFw9hCLfYt+SMma9RScL3gn7CnfCozUNA3By8yv4kSdIqdCaLQuVBb9y6JGjqJGUesHSbMeMftlgToKQm1mkXjJWeZweayPKOI3G3JsSePMNAyAEEX8rKKzPuhAQq8Oy4rJBlsukVZWTLjve/a7fd2UMUbtE1n05kyHb5xGyVSahq4TdQVwOCE9cnV1JXPayFxdXUq7RDGJTnnoTdNIH9ws9HAfQoXpFtKO9OTs93umaaLrROI350QMkbPzc3JKXN65IMTINE9sXE/XdnVgJBSiDgUtuk61vqGGArcSWVWIU2YFyrWatl70ntCIwHHwUouV7B3Qmp0EGk7GJ6WkclGd/FuAOc0chh1XlztOTk/Zbk9wSmaZp8zsJJN59rlbXF5eAdJfGELkvvMrvve7L/mmr8288vAk/AbwfdzToP3Ev4Q/8lb4iR/7Mk7uh4Dn4E68wW99/j7e8y82fPCDhVI8sem5ft8Jzgd2uz34wDCNshZBlP4prqr3a7tUhRMb32E6u9KG4tSoZOYpcdgfuHP7AucjpYh6jYWWoiAR6buOrm1VUQZlZzo9xgIxWfA1p1nbSpbzLQYr1mBPjJSrE7lDCFXJwxQq5nkm+FBbY6rjUfNhtb91oGzG2PyFXoBCUuortK6Y0iw1SGUkeufrryMB6LKwlavDUYP5vNDm2tA5yTKbpuH69euM8yiZqBpWZ5vdfsh8DZpBqT10jlUdeXFUtcerJgeLrQvaS5uTzcVbw7TLq/rOlZN2XtSXpFSwSgEk4TsGLHVtfuFDD/L9f/9Z+OvH73/2ji/xVS/7HF/80hlt6gk50zjPyWYrAul3ovTlKsQ4J63Vt1EJPV76AAXmOw5uymrtWZ6jzLYsq+su0iftM75I+4LJxYmAd9b31v/cykUVax8omJoNd61jQfxXXDaJvIHTBTLYfL10SwFWDFpKIqn0yCMvZzj8nHxwyhRtHpXxOCNNE4TiXISuXOtUusMlsgNXktS4FA6Z88yUptoTl13W6zJsXUkdWQ7J1eFAGkc2mx7vHH3TEbuIKzAcDkzDoRapnTV2el+3s5wVxYVzUhhCMjmK3Oudw0AIgbZrxaDHWKn51gsUokji7Hc7DodBnNvZOc3piRzY2JB15txhHGQw6/6Kpm2rGK452XmeubiYSMngP0e/6RXyU9gQgWQvLi7Y7/ds+o02cUoz6o0HHpBRQk3LZrNlGkbGYcKxJ5dM13Zstj1N20pTfZLRRQscs0AOTVgU59EZXVYDnPIEWaLz2LYyNRuFU1AjlTMxOm2ulfcXZxiqlJtzjkZHwqSS2O9nhsMtTPB2d7UT2bIpgQtsT8544L6RP/3tV3zD1+x51f45IY3cXWO76/WS34PdTqjV7BHIUqHIp1/8AI9/4mE+9L9c43NPihj0OEy4OBNCQ4wtToOMdrPhetuQFLFIOeuoFWHBpjlRJkEypiTZeojaSzVNjGUiJ2F3jsOoDMmJec7gZjHcOLzCvDFG2qah7QSWdJoBpiyN1l23oWs7+l6yBqkBXjFlmRQC2jenArvOghG/CAonHVCcNFquYJSyL0VjVNYx56SG3a/siAO3NAyzOlsWLNlrVrq6aNSm2n8GUPwCd8r0AL0OFU+PITL5SUXKkSkolhnC4oAoy3nXSD+0Dde7+9gPB+npzIvog3NozXnlHdXoWDDnVCfRrkdm5gkbE0eV3yNbIuCVmblMabAsraitVV+98q8LXFcv4cvsZwk8Oart/eK7t/ylH97Q/vUFfuQ7gW+Et25+h5/8Ry+tTNZ5HOnbjm3bi80aJKh2OCH4FWmUN1m0pL1vvixJ0dH1GGoHFbHzokB47I/W927BiQ5LxS0Sa0sPoaFMYjdAUYoFC6/rmUtZZXL2RmryizZzlmIblqPbcN7hc8B5UV8YLhLBQ/QNw5grnp/SgSYGdRzgfZSm3Wy9IlmzfstiEqjKSMozU57JhhoY7lwEtMoFIY0URxMCeRIj63KRCc1ea3Au0kZhX46TKIbMSRrLfb03E4y2CMHVYrEvqhzgtwAAIABJREFU2tuhEGeI4S4oB515FbSIqzWTeWK/2zHoz3VtR/CeTa+iwjEyTAPjPNG2nWwodW5FD848yWDOlISIYdPDTfhZMGhjER7UARSuXbtG23ZcXlxycXEpGoEucO38mmQMs4yJ2SgjdbfbU3Y7Yea1jW5uU17XDMLJmCQ91Yq++1pTSZNNipBetCa0kgVrX2WgUIJEyvM8UZxTQok6bFT4udGBm/PEpU5lxwk0NY0T4ziqsOwt/vx3ef7YK0ZedvEFeBfwV76MBXi+18/A5vv0//8qfPE/vsEHHr/O+955xhe+uBXShlw1xQeIDlc8LkSZjD2OgMBgbdexaRrmlNgf9mSrdXlXB9zOY2LYD5Lhp1kdfGAYRiVMZZrYKNmDOmi1bVv6fqMK8K4Ghw6nQ4Tls2LXcXpyxrVr1zk9OZP9NY7cunWLnHfMU67jgaTRX+rSpRQtK8g8r0nX2ejfNXgGuq5l02/w3lcSU1XpoIBXhp2KKSRlKZvCosFIa+gtTUZGodZgsgYDplVo32sZ5Dwv88JCCKueO2WGVlhL3bMiRz4IOuQ0ss5Z+ulc0B6GstzxkYtzrrIhzVN7F5WwQlVd8pYNYsLKYuwFMVqa6NevWrMqYIM+a/aGwbaoXSj3ejmFkotes8GfzjmeuRl531Mv4K0/9HsAfOYtcN83wf33w1fzce5/4C2kdE0QEhxtaNhuJEhyO50i4L20Cs1TbYSfJmkfMcjW/MbzvxZ0AWSCgqm3FEfdCwZBJqvL6r0HZ8RHKipQCvggz80cfw2MxOrUZCVaSnf8SJd0cnWZ9d+WgYT6EJxsLsFnVbalCFnDYIb9fsA5JFsJNl+qVEy5ANkVhnkQ3D9lfAxVUSSrkG70MiutzBlpR1ECS5LJ4S5lqeuEsEh+OVH+CJ189mEcSWXSQyR1IIn0CstwRbnd4DwxSIRrQtClCNMNXdgqf+VEMsie92bTC2vQN5xsTugaIXVsNhsdoyOz4wzr90H79aaJjIlOC5XephqDNIDLITOZKVezpRAic0qM40TXe/q+J+fCNIojlekHQfHsUQ24qFkoDsw0Sg9RbGSigTe1c93QIQRpTseIQkWdlEZWpYhg9DgtRivLzLrgnGSKTqC0NrYKkZyQ55krZR2mnNiPE4dBWa5q0B+4tuO7vuMOf/yVf8Ardrfhp4G//GXO1r/qpQ3aX3z6Id7/2H28+9daPv27SB+gywS3A8TYziqZlpI1uksvkM1UzLnQtK04qFLkmeZcDZwQmZKyTOVMierLXL/HEZS6LdO5u1Yl2HT0VNDG9gqBOWGaeWvY1k03jAdu3rzJ5eUlp6dnzLM0vWfN4jTwVWMqv3KR9pgaJSvE5r2VFcwG6NQNNUzBIOgihCNrJ/BWK9cpIDIoM9ceSszYl1KdmQkSmwMU+a222pyswgYmfm7Bt3dOmdW+QphZg9wQVGAgzRLUkqt1S1nIQKnIOKhckp7D5ZxZVmsvc3BGjikz+Ox1CLZ9n0bkmk36UjA9JFMMsvc28oTT52HG22yy3Z8lGevXPVmT/plZQarIpfy///Qab/078vdf/HHgp+Cv/SXgcfimb/wk//yXHhQiTBH3cP3sGm3UieFZZl/ijVuhI9VS1sBBHVgxF6x/sfuwu9VnW+p9FkU1i6Jpsg5J73nJqF3NoFklW/Z+1cHZ/qn7MtYAKK4vxgqesloLTb6ulr1ZXURptZtnUXN3RbQeJSB3WjcKGsHAPJu+ZEMIjpQnTT2Lqg8VJp155h04L2oH4zQyTjIodNN2tD5KO4DTsQ56nb2OagnOCZU1ywHGCZQ2zwNTmrCaW1C6dLb1UydVI1g73Vr0zznLJASFFGxBDUc25QV7+Gdnp/hTTxNa2tBUaLRSqSkymubqAh8Dm+2Gk9NT2rZjGAcl6xQ2m74aGquVgGpw4rQG2rLZbIhNwzzPXF7tyAUZ1TNMcsgPI9NhpGtb2tZm34kBCSHS9R2Hw579bs84jXR9Bx00CBPMeycwrh2snEnTDA5iLwNRvTpF71zVNJSI1OOKJzYt2+01+n4DxdFGUTQ/7Ca5F98DiZxHcp6Y58L56SV/7k9f8eY3Hnjtay7kw3+Se0Vo/7BXhSJv8N6PXONf/ErHp/73pX8rz4IKOHUkOcugzCO6vPP4KekG8AvUrn1vFgwmVbrI2mOZVLtviTbtd3l+rWpSGgQnwYWv+0naZZaDbPvA2I92vcPhwC7v8M6z211qQDZgm9Z6VWU/GWvWKfHHalJuVV87huwaI1XpXnTF4aLVE5PCjpnsVjUzrX9HZWE6RCc1J5F3Wyv4V9JJMFWXlQEvAlla7WZNRBBSVtbG8mU9CqWS3jJyTcWZM7GakMMRBLFBMoF1zWvJ66yfzSDUoudCHLeNHqu6tvUlDiEXQ68W+r0RZox5XbPiiqC5KsMnl7Gwq1cPcpXcrZoJJG7nU7/X8fFPvphHXvkk3/8a+Mwfp9boXv+bH+Xtwx/l/OSEkjIuiITctfNr3N7d4TDumdKI15E6c064rDJazlknxwralfSsrJ6ds0zemQNe4ERbYGeDjHEy99ytnbztwlIhTNxxQivJrDvaE3IO07qFwN6mHD1USllwbEsV9d9heTMHyrIpFZIItffJ8Ouoxn1J3e3hZs0MC5oZKXSV5lkHiQ4S2RZHbD1R/XhxkvJ650SeyLIqjIUkmniHw57D4YI5zzRNT9P1NRWmeI3yFicvmLyrm9l6gRKlwnYykmJZA4FLhJQDQgFvg/wyaAmk2ddkkXzwdF2PC46rqx1N09Jf6xmnUSOrUuslYqRkTcUwJJX9cbRNK71Rbcs4TlxeXtG2LdvtCeFUJpSnSaYrF6UyS6YWSUngw/1uV0cK5ZRknJIewhhX05/N6asqTr1/jYQbnY5etHZhjLS26zk5PWfTb5nmzK2btzg/PcO7BleKZiuFNB34d/7txDe8+TavfeEzvPzyaXgceC2g42huv/75G7SPXl+PEE6+Fp7+igd574ev82s/f53PfM4zTAfGaSCXWWFpJ6o2enpqQ7Pu7qWG5DRalt/0D2GcstDTrRdqbQwtms9Z1CFs6GjbttJP1nT0nQzWrbXhtMwrK7mo0LDJbakT1MNpbLRZ+ygvr6Z6jtdOYe06jGhV6yeWiJjhwGagoe8T6v9X9rV4xOpYrGe0oIYwBI7eRNfYHEZWar84Bl/3lhl0+Qlt7teZlU3jKyva0I+UZcxS8F57/XTosv4q9l9BiYhCoEhFFHCKOnrMRtVTrWhXWbJfs1tmJk1oAcu8sIzU4EybaL6MxlkbZczesBAzara3yljs2bm6M//VL7uP97z3Ph753JOcfit8zerrzXtu8+Y3PcGnf1uGqWobJmenp2w2G1KZSXlastFUJKEJCyR8dyB076taVd0G69CFmp2h/YbGuTh+x1VeaJtTA4d7/VCue2ueE7FeY122u15+tePNIeUMSA/ZMO54+IUv5P77r3H71iX3tef4Vpqzo2omNlqrGIY9F5cXTHPHycmGpo2kjGLk1nTssMGJZRaW2TCMlTY7JyFsFFVEl2xKamRt0+KcZlzzLIXqLEoQw7hjnidwVL00Yzw55zgMI9M8iA6lb8RZZak6FUuXNXKxKBgMvpRm8lD8kh1RKCXhciFPQnSRqFubkpNI3ozjxDAONF3LPM8899xz7A97ER9uWhFKDhJFRaXRGlRq+2SeZxF3VgJMCJ777r+PkgvPPfccm17EVNuuk0gpJdmo1TepFqEqy7SxqUxQCgLnOl+jc4tUTSfUIcZsGEbmaars2pyyXH/bEptW1V2kR2+3u+L2nVvE4Dk/PWWeZl7wglu86U1f4k1veoqHP/sM/J/c0+Pz6H8LL/0v4H/9Ofihl0DzxF371RzbN8IXH36IX3/fOe/6Jz2f/JRkoaHZi6iAE0vn6lBKGA4TznliaFiVG1aBjx6mo74oWY+U5io3V0BJKLkSnUyNvtGBvU3T6JDbgMmgGRxphqBmS06h6UBdf3vuNVBUJ9XESBMbzd5W22QVaC9bZwlkV2BbzeaW71zu19bACv4pqVg5i8KFQPvLIEs7LkLfl31XNFgsHojgizphi+JVXeTu+pWv9z5Jo7a3muKirlHUVghCtKqjreyxNXEbomLOz9CstZG1co59zXtV6qmLpt9p70lR7UsEGXBOp6244+8/ekBrwy+V1+XrmjboRbli+3f1+W55q6MMR9/7n/7ihv/wx65zzq3jz/7r8OYnPsrHfvMRNm0POKIKgm+6DeMwcCj7elV2lQLtynUJiclcr9OpFqy2l23qsgqeVvuyXixqSzj6vHVquvyvOjf911yb65fvN2Qu1mjCftC+0RauIJigpcWJ6uRQBZLtyQnbzZarywP9WYubMhs8XS9ahcYk2+0bbt+5WaO8edaNlaWuYTWbmqIWGCcZG9N1PV0vRnpK4hSjk/4gvIwRkancljmIgZ6mif1uTy6z6vg1FOeq7qIM8Mlai1ClBTKgzDOL4JzDWaShD1UOY8HXQKAIXp0lWp+BmUnosUpEsJ2XS+b27dvshwOhCSqlJRN305QIvadvOzp1fn5lVLKyQ60Wk1NiUsksy7i2JyfC5pvmCoMYkSXnzKbr2PSdZt2FNAe8QgBd12qGd6ynl7PUZ4IyKkWuSRpBTdHicBjwbmKzPWHTb2jbnuAbtptTtidbur4ntpH9sGOaDzxw/+f4lj954Ju+7mle2NxZGrT/D+5xcAAP/Lb8+bf+FnAuh5TvBP4s8Cb4wrX7+bX3X+NdP9nyiU8H0jiT52Hp40my8Z2iCykVETOeBUI2OTDnYn2mVskxZyNZRdbMrxCiUyYk5CiHOtUMTPZ104p2ZGMMyRCIRndHM3V8XeNqHJRKH2Ko1OqiWZBzdg/WO7o4RIM6JTZdnNbaplRbsdiYoz8X07L6Hr8MQ61ZWC6VlOVwlRFZ4bf6WcLctZ43HwPMc3VmpjQvmdoi71UnSTtqHbDkgo9CerLATgJHWQd7akd3sHb09mexe1mgZMudpC5mGa/F+kuLU8FEMtBTtDhPt/p4yU9Xxt/W2D5/AULqM6tuttpjy94USlYugn3rXXkyBhOug5lf/sgL+XM/euse4YMbn/xtrt13h+FSSGhCrGs56Tcc9jtt+E4alHhSWqEATtAFr8za2uhyd1ClNqQ4c7z2NV0AV5Z/vytLXXz4krnbGxgqaLXphQhVqjB3LPYg3VHssLwMEsDpuBvFlp3KsRTRNBvHieQSV5d7ih9JueDDGV3XgkOYatEzjgeatqFkuNpdEZtl3hUJhSREIzI0DV0jEFxsI6FptAk7UYJMcRbdSZgnYYQZXGaQ2ZQmpjTRxEDfb+g3HdM8M0yT1tiSwH7epMFC1WUzvT3zuN5wY/NVThg+3i/GJCdzmFnlgbTPqMgMuUKhbSOFQr/p6U82hCaSKdx///2gKXYbpX8pz4k8J5q2kWbWabZHjcooQ3EE7/Be+ucKRXvGgtQzh7G2BWxPtpxsttIwf9gzTyNQ6NpWI1zJvpq20VlhAj9lHYXh1bllwK0gvbvrUfOUaM87btx4iNPTU2FLpok7l3d4wUO3+e7vepq3vPQJHnryprAi34Y4q5+FJ5+Ep/bwR59nO37V7wH361++S3597OIhPvHbPb/8v2341BMtJSXGwygtI3OROUtFepp8kUNq5080DJMyG1uEyOQgLJH3AiI5SjHCDdqsLzXdWZ+tq/CtjqeJOh+w65ScI3vJaZRPMQLJ0kJRm4DLYqQWUF/Oeg3mjMKun5uTOovV1S9w8vFaFr0Ws0f2Xm6xjvf83JzmGoCqt6UGAN4fO7UaXK3GomiwIUapaIO21vP0hkNYdDYXWFCmKSwZi0Lhes1tIyQVgWohl6X04rwFcArpFtXVtdE5ulrODLB+SWKc5VlAHd6xrK53VU5PjrnaAOeOvq+W0Cw/0czuqDa1+j4z1PI89Do00D5+GWS85Dlu+VdZKb2f/+/tZ/yZ/3RL88O747f4afjq73mCDz5+v7ShEOkaIYRd7a5oQqRMSRclUNSD27zOooGCpZreKTNdl63eE2UJ9C2hsovLi6c+DrbsHDgW7ZfViq2QBe/FCVsvpb1JNCFiX/Nr6kGyh1Fsg9hmDoGc53oxIGNWxjwzDiMutjofbWCz6SnIKJycEyenMn4lp6RNzjOxldrQsB8Yx4l5mERL7XrLtWvXKV6UNoZpoBSIXUvX9koskQWLbUvTdpQsTmE/DBYLST+RUvyLRoohekrykI25YptW6nQ5FYk68ZJdBr88MTUykoEbi07WodY0xANSsjihkqkQj4N6uHMq4B3dpufatWt0bcs8Tgz7A+MoEk9mdEzmZk5JN5IYj+DFkK6L4s6JsvrF5SVpmjg/O+fatWvCTvUyGyuEQJptOoFQ1ZO9d9LGbq0bmU12MTKnWeaA6T14xGhJ0i9jjqZp1FpIYhgP3HjgJl//hs/z5jd+gYcffkZG1tydqb0dPvVO+N7/Cn7wLz6PkzMo8jn42Jce4gMf3PDPfvWMp57ODLsD03hF24i+Y0kZijA967qkxahY7ThncMULjFrEiccmVuhX7NcSlqciShVZFfIphTRPRO0dynOm2/SStbWiQCJ1YslegqtmTowppiIh7SOVmFL/zJqRCxxtwss+hKoeYcQK5xXG0g2Zq5e02s/KdNz1ORb2m3p/VsHjtaEG2O33yjhe9CRr8zV3qZU4VRnJCfT9YCWOvIIiTWYLFGKKUZ5RKkfXLYZR/sw5kZLU/k/OzpTFrexcu34v9ipE0ayd5pk85npuncqKBXNKzpFsxp1lwlpbDUGVOPIiTmzkiHT3ehbLptRIrxylwbJ1E6ypkCzPVByvzMFbHICr34dlchy5STX8y5JZxvTMc56PhId4w9f/3iKMoPMNX/PIx3j8sa+p8G7bdJxsTjjd7LjTdGSV75PzlDBfBYrsFclyfYiqp6vbMJdqH20vOe8U5Viti/XU16WoeWtNGEpRSTtnPXTm+F11bNUOL5dHTDlJ4+pRgKBG3y123Q661WPyqo9GNlPAI8omzmWGw8Dh0HD9PlRcVkaJbLcb9vs98zyz3cpUXlcKecqQivS0baRPq2Q5DC5Iv0bX9XUjJWODZSWCxEDbROmx81J784iqQWPyQ9hia/3AyyHKSSLwnDPjLLqBRgxpYyPN1Xro0jQv0ZyEejXa9PqUnDlBHCV7+aVwDs6xv7zQQ7E4pRgjN2/elPpibPBI43WzEWp/odT+EafRfyqFPM9HFOVSCrFtGKeRq6sr7lzc0ShTZL1kJI+v2e5m00tm4dzS4KvWzTtX++QM4o1ty5SkCXuexqXUocZ0GAYOhwNt2/LCFzzFd3zb5/ljX3ebFzz1nAwZfZh/5evlX4JHH9W/fAH4FAJFvhY+1t7g0Q+d8ot/44Qv3dRJ19Mgw0ITtL6D2RiJXjMHMYZLRuDrXhA6OqAkkL2Ke4eg/Y/KEnYabQoMaaLBnrbvJGBJiSY0dRikzSWzGWxeWZA2cmkhMSwRu7AGF8ak7MFJnYFO4dBMaZpnfDanoQavCGBWVvDeYliLNqcfawrW025BuL6dQIDaGF2N8eJkRDAAQhHx5KVNpGAtNUFVMUg6Hsuuh3sSyvoZi9OT93XeEVQbscJdgGFOVpOMmw273a5mhCkn1mQpy+hqdmTBhdm3lYJK28iw2uJUG7dAEr6fyNapk8tq1J1f6pD15myvre91FUugzvQoU3VglBTL6u35WWuDvYEJox9Z8qMPWwc0ua4dwKOPn/GGvwmcwj/4l/AdfxVe/GJ4kN/i+n2XXN0WOxeiZ9tv2fYb+rZXkpZByEFnvtlaZNEC9uCDiihr6aeoQ7OrMYFlu94aFFjcYA7dEg+n2qWNCpMbqUltFnqWs6IKDhbkQp9tNJZWZV05jSzqIskhMtFLmcTtSYbNF5gHdcVemri9EwX74TCo5JFjHGWwagiRcZrZ7wfGYRaCRYyV5NG2jehPIs3UKc0QlFIcAy7aBtBL9GiPmdYggiM60V+0WtGRWrZi/7kkBfsWtY2ZVMfxHA4HuebtiRidrMzBJlbnxnJ8lhTbraIQt2TF1mRbipAScI6z0zOyo17HNE4M6cAcBC4wBw1UqaM0J1GiUFh1nubqYCyqaZoISr5xhQoH5zSTnSfW+V8m7STTwx+8cUOyx8PAMAwyz865OgPKx4iLnsvdjmmatfaB/syBcRh43Wsnvv3bDvx7r7vgBU8eFigS4Ifgub8JP/VT8MivyHSae17vRbI1gP8GPva7D/HY41ve/j+0fP7pJL2TjTitcZpEr3MuBBfxLmgGbpOpZV2CylRZ/dIp6zdqI/Y0SfvCPEmGOk1xRZ/XAE9hvQqYRDHyNkamaVttuJeMv9L7/TpEXUf1S8Rv9TursfmywHXJ5vjp1yTS17mH+v4m3WUvb9a7nmnq/ePcyniq2rvxwDEfIPfonBnfJZOwmV9G6vDVccn3xhCrobLaew0qHbV+iP7bkSO2s+S0Bpkt4s/aurJE7RLUZco8i2rMOFJWUl+Sbc91fSo7FWpjsfEtszTAys/gyApDWyvBorkrIhRJxzCDrmU9767eit2NPfbjDMXpc1pqe0UXv36rd0LA05Yl4wzUl6MKQ5vjX1yJ/GnXaFbc4XjHL5zyV/7JKX13yQ9+i5QGAHgOXvay3+VDj7+OOSf62HOy3TIczjg9OeUw7Jl1OLYA56kqUaF7s6rM6DVY65jeSrWUtQfQO1xZRLGpiYNmfKvbfb4GetuwGTSwUyKMft3QhFg16OwC9SmtsWGzofUhOUdsoxrmzM2bt7i4usPmPDJnT+9lSjPOcTiMqpcoXfKHwyRDQYfEPA5s2sx2syUEKd53ncdFL1FsmvQhO1z2kkkgByl6nS1XMwlxIsEMes7kNEutzukkAxtqWLQBVdUFxClDRJl2KsEjQyhnkvWj+YhvbULwYkStk3+9m21qQ6kN61QIpWk7gXC8RI6m/bjdbJinGetENzgQfYhCdkjM00Qp82IEtdHP+pHSJIb8pN/QBhEt7rRZOThh8lGg3/Q8dOMG165d58aNBzg7PePi4oKnn/4Dbt++TdcLtOy8J8QGFwNXux1t0xHOI7du3mR3eYuvftkF//63zfy7r7nDC568kgbt7+He1/8In/42OD+HV/1jjvHIFSvy4594IY8+fsI7/nnLU1+SKDsVnQc4z5QBZS5qcFGQqNLJRPdpnmSun2qIRqfz/ZxjOIjBqrBcFtRBmpil1WIcJpVFE9LOAsGtBj96L8EgntgE7WsLlfQUQlAFG6h1qaywiz7LunfrwV3PLpPALupIoupw9WBWB6Sf5ZxjnibNTuW+1jCpU3j7yJgmiYDt++X6EiYSXx3f8vHVadV9vkIYvPf4aMIJ4oxHHd9krTIGAdt152QyXtRgNEZhSi/DU+dKiABIs9YndV0Ph8Pxuuj7pwzeF7I2NVvfXAyeXJyO0zJYUpVtkmQli9GUm16vn002t/YQYYwaOxQJJBaTuWTv+pd1pmFDiosaa4z4plCe/fJZtB8rTPeHvYpZpOVKnBMR/Y9//CG+7vWX8CR88ivhK/4UuACv/omP8oEPvJqQJaiPIcq0lO0Jdy7u4JJm3MgoJpttKBKD1hihgSSSzVXHZvu3Pn+x4xYc2QZzq/+3+7BzY+t1t6BAdVYG9xZxdd5JHT6GGKpXXe9og75Yf6ajzhjrm46cCt5FvvSl32V/2HFy/3WcNhX3246m6wmxFaJCntnth9qfFbzAcLvLgZIcbRuY00i/6XA5MaWRVObaF+SDRK6NKj9YL1IuRgMGsk5AKoXd7oo8zwSnkl8lEWnqiI4QRTVBqP5LlB6cjErhTA9zEZWWTb8BpIVBpG7csqmR7M8e7IIPZ5yOAWqaIO/hJDobhkEUSHpRa0gpEftNzaSiXxRFYNnwHpkDl5LVFExYVhhX3nlIieA9Xb8hnp0tEXCWnR9D4PzsnBe96GFe8pKXcHZ2hivwzDPPcOv2bXb7A7lQR7aYITnsDxWzf9m/9Qf8yb/8FK+/8Qznj19KxvYX/vCz98YO3miZ2g8BrwbeBB+bHuaxx0/4+b/d86Vn1ICWpBJss5IXqH9iPWIUKJnsDI5UJxYcXdfK4NlpwiGHqo75QFoKCgUXJKA5OzsjhMBhOLDf7xfF+rapjNOmVb1INfTOUcfA2NxFgxWr1qI6o3UNrSSDkXSatrZdtDpJwHmtTYUgosXzUh6w/WDwnCARlh1oTTHl2odntT6pI5Z6nmfAFanzzTr01943qIM+NgBoMOxq5A16hlIWNo6X/Wn7fL/fsT8cBJVo26oCYgSxWe8FZbbaVBPJ5BYxcKf3Uwokl1Y9iHmpl0GFpqMyWnGFw34vmrhIlh+bSHCqwpPBqeA0qKwUVqdfggJTHzL2anHW8J8ozomKk1/tybrLVn8vSwZS4V3mI+jNHGLt6quwtmRylhEtcKS+cVn+VkX/AYw445bg6ZO/dcbX/XPgh+GbAd4hP/fgj/8WZ9duMQ0v5DAcaNuG6CObfsum2+BG+axSVj26tn+dSjemrBNM3OL49VrXJCJXz8oiVVZ5zHbP1bG5BRZ2Cxphz99W4phBXGpAFe07lmgSTYtX3rQuqjxwfKk1OO8dn/7U77M5kyZtRSKIsVF2nzRpWr2j6bQBeUoc9jsCgZykWNm1HZksA/K8xytZxGpZ5nQsd8I58E4S5ySKFUnHru+vdsTg6bdbtn2vkT7LxrHbW0EAHo8L8neZ5nxCTrmOzrHIwWVbJ91RNYpcoKCijqfCl86vHqZMM0g5s9/vK3GEIn1OrpMMzSCUwgJbVBabakcKFdtVR1Z3t8Kr0S9Cuigjr21aNZ6Z4TCS0x3GceDWrduklOj7jRBZsmRD4+HA7TsXvPxlf8C3fPNNvvaBpzl7/Bb8GPB2/s1evwq8Rf7349//Ih774AmsmFg+AAAgAElEQVTv+JGOLzztVMS7sEDBqjfooxgv7TWrmqJOm5OVCBG8E8aoDvAcnUCRFNV4VLq5UwM3zXLQ+q7D6OquSGTa9z1d0akPTdSMewXr67lZjJOgAJLB5+VAQ3023kHJavbMR6yD1lxURkn0WddMxfXLovnaD5YlwKrjcZwjuSRQdJDnvx6JZPtQbKrWKFVns6zo4UepiP2fU3mnrDVAJUYUFgc+aTO6zMzrqnOfJyGUFW3Wtnf2ztXJ7ibpNK9aX0Aicud9DQ6qkSvSwmI9UY0OF0Z/VuBpETrH6/w5tUkGQwaDzswfVPOgz8ygs1JdDA5xbM6tm6LNoPvViuld1vVcaDzOzKw5vuPtYN+++tuSly3TJqg2Zf0qZiuC0+tR2LLAu/7FKd/7Nu59vRte+Yon+PBHHxL1qizBgygktQzjASPDGOGmqKLPKnWsd7i6vHtf1XnbX1d1TM3Oyl3fs6zEKoj4slntEqDE+gGKOS8RAEZYvtcTu4Kpk3R95KmnnuXa9evc98A17tzZ1yhWJcGZ5kkw3TTTbRu6TWQOhZQHgmvIOQCRzXarWnKzRLJO6iY2E6v66ayHwy+ba9bRFYfDgcNhT5pm4mZD2zT0XSuiuErREGVw3V+qrGKsHxCHIjO6ohaxF7jD+piWvVlqLcBHyRiLTlwweRtbY8siDuPIYTjQaK3AO8fp6SmT18GTpUgtzntxdApT2viRJkQRv9XJ5V6ZeV3bEptGmsynkekw1O1tZIAmNGw2G5qmY5pm7ty5o2Nh0MBFemJwErV/xYuf4U1v/CyPvOr3uf5/3YT/kntG1vyhrzUU2b6Ix/7RCe94Z8sXn1Z4OOsopqphqIQXrxm3Mx1PYdLZ5pXunID3yyifrDJc3nnSnJTR6ir0bJOyxSDPNM2Gvu/FsCYxzm3fAR1O0QPvgwjxZhsHkyi4Gm05jbz0X5GEyyAUgcpl6oKHUMjJVaFrU8HJOTMzVwLE8suieCM3LXCNyaZZ/XGz2dC2rayND7U1oeTMbIOIDbWwPes9Nk1Z+qBWQZoq1tityv1IP1+xWpE2RRdtMTHdUYnuow7+FSeTS5GJ8FNhXkHxVUWlyNlKObHb7yr5xCl6YVld1nvOBvviwAk8a6zWNM+M48CoExREEJu6lwqsZleWpR8RIbmZybXfnWZvbnno6ujUNh4Z3i9j6GsmsXzlXhtdVt/ijjzfOkiuQbb9zD3e0VqztSdU15ciLMvfOX8JL+UuJYWfgdf8xMd47ENfg4uNBLnes9kIAeXq6hKyukzVLc4g0ncGWTthpx+3rSxomd16wdpeFgdXLHtePN/dN6VftyDTLcnO8tX6sSYhH4+d5KoWt6Q62LgD8gJjCuYv9YInn/oiL3j4YbbXIs5F9oc9FxcXtGnmxkMP0paOcR453Nlxtbug30bOzrcMl1vm/UTOI9PsSaUR6KgUUpa5VblkgS2U6Sats5ryFgfBa0Yp9QvTTWw3PX3fQckc9nsO00BotXm8qPqCYgNWjzSRT+s1SyUplKjNqmVZ+JKX6K4UoW9HjeQNSrGss3hdcsX5x0mUNYxU4JyMJDIWXVxBsmjWYbqAwWutR4fUGnNqHKc6NiulxKTSYRaNmTaiMMha+k1P1/X40DAp4QLnuHPnDi/5yi/y1j/2eV53/xc4izfh5boV7vCv7+C0QXt6Rc+H4328/wMdv/ZjJzx7s2WaE9OcFqdmcNBqxlamSHuHE9r3NIooQBsbOVqWzSGHbpomEUDOQn+WOX9RZmOpGv9hvxfVF2UPGgOvVao/RXvpDN5TWMJg6VIdz6pR0uJK3RcCnywH1caxRBcVxlzmnRlkZYc0l0yeF4jG6uWLv7Ta4EqcQWtvlp3O80QIck9GcpjVeHgnDclOIV+h1+u1KCO0lFJFdM3COtwK8NDapE5zRyXgbDlyyVWlpwD7w4HgPduTbSVayLNOFNW1DQrz2ZqllBiGQYcRN3IeoimarBh2ltmoUZcWgUmzSoGiU05cXV3Sdh27w57dbsfp+ZmMIXKeJkjm63W0S2xayWgpTFnq8dmavlZZ3FJnFbWjRSx75eDUXhVdw+P+RY6N8yqTwRCC+mkc0eON5lZ/emXEHctV2ppmtXVe37eUzK9/5pyX/gDHbTxvV8jy/Db7y/vJORNDQ9/1bDYnBH9zuSLN2Lww/2pWWoGtUnBhubCy+t0eZFF/U59lPoYrlyVaslZbA1vfqv15l6Nf3jsT147tOBq4O8k0inCmOIlIu+6Uz33uKb7whS/xytc+wuxGmjZS6Ej7PdM4sNtfcXJ6wtn5lpQPTPPINB1I0dP3DZOqvKc0a8QWVGVcI8UVS05uMtcBlLYKNebKic2mY7vpIGe6pqENkZJmtn3PlGcOu71kb0UbRksCpnrIRUFilmxVF3xOaUn/VdLHHob8W6yN4rnoCHclrLRNIehBmnWq8/m51MD2hwNJoZ2Sy9J8rq/9fs9hONQMDFR+axDnG5z0Sg0KBddot0gWJtJRoUb9PgTuu/9+ul7m0c05c+fyklwyL3nxM7z5j36W1973BGeP34T/STa9NWgDPPplGrTrSx3b+JYNH7l1Px94dMtP/9fSxC7stz3Oj6AKH7a+WkYTaBJBEIKTkTYiaVZI6UCaM82qhixGXKYveOdwMXLt2jmxibX+aJmbkUKatqnGdqmjWc9h1r7Fos6NmjmQDPGgkk+apsU5EUNI8yyHXJ9lDLGqlHgdB5K1n211Equzs8zABVf/3Q61qZzYyyTphOAh1yUaqnJOvDKms9LpZWK8rG8MkAxydcv7UcQJFnV0WR2jfd/aMEtGa0N1xarJcFyvGZY5BhF0LkUYuNawi54bq3k6HDFK+JqLTS1QndSSKchYH5PFE4hwsQsFVHxCApEpiYiz856u7wgxcOvObS52l8zTjNvvKM5xutnS9R0uU9uRqi6rGU1lAHrKghRkWwpp9rc1TGmWTEZ7CO35yXP1BBdr5m0kGNsIi5Nb0r3FBy5Z/eLGFmdQTeHxb6tApW63mnG/811b/qO/yL29qu+GV7z0s/zGh++zQ0nwgc1mQ99v2B92THPRBEdk2kRSS1NLSwRMGEDtkTk1y+zc6jrrxa3T1tU/L0AtSyaLpbIr+7+80ep3VTy52wva1+UsKJSnNyGKCgUCFBLveucH8cERGpgnR4iOmD3bbU92UIqM2dhuO3DnTNNA20aid5yfnxJOz0TWC6nj+RAovpDy8cN21TPrg9KH7oL8Y8mJlCaCg7ZpuHZ+nSYE5mFkHmVjTPuJ+TAQQsN6bhs4gQU9uOIYhgOFogw5FXHW9fdOotpcFifoQOm+KuVUYJpmDvsDqRUj3MS2GrjxMEj2NAwCP0YZfjpNAmfGJpKLQD/7/QHnHH3f4xBjkZPUW7b9RiJ2fV5N06pDk9lasWkk4gZ8FKd2885tHux7mibylS9+ljd//e/wyKs+z/XuGXgr92Zqb4cf+Vb4kXfC049w70ubScevavnwc/fx/kdP+cf/SY931vCuyjIWmeQsdQI9zylZxit1NesDYwWJoNmoBANJszRXG0SNKBFVv1SauYsabhOYDngvfZaV6u3uhouK1sWWDA79ZRmcB/DrfjYzjCoX5hCHx5JxyM2G5YTWw6oKMizOzoeFRLIQK+woyHUbo69S8DWm1uYlDPopUOuXTdMsYgQ+41yqzqwGa9qSkEvG1WxpnVUsRhsnevFmtMyZl3kFS9V7UFjRqyOFOimg5Ex2MholhIhLiaRZrDGHk0LQXd9VOTafDVoVaD2lLLUXj2b9Cxzr20jsW07dmeqLqvzdKthxztUMtir8OKnJsrbhomuoz2Axr7noerpc+9r8qjfW1mJ5lEvmWm3wkRGuplzvQ26uZj7leJ0XEhzVHtQHBnV+m3oc/uA5x6fPXsTLeIqj18/Aa//hJ/jgh16Hi63ul0Dfb9luT7hzcZs8KCO3WAfhXRlpcTpXb7Gwy9eXIG9x3HV3re7oeV6LjxSmqQrrL59f7paVBZBMjrI4kLq4FlmuoVVLT7Uo/uyzt/jlX3qMs/OTympqGpHQ6X1H8Z65iBhYjIHTsy2UjSjOO08fOjZNR/CRYZq5OuzxwTPnaaGh2k2poHDKjjRDSRO+ifgSKa5IU3CadPZaIedJVD08EL1s/CQLQ85ahNaRGEoKKUmosWmel+Uu4iyk/0lWuXLcNErJKZOKYeAOKVQHgT5cEPJDLnKIFfdvN9uqRt62MiJIjLfU/8ZxFFZm22hj/R5wKvQLzhUOwwAHEeLtu177ppzeWxQHZ/+vTa6veuUdvv1bn+a11z/H2SefkQd7Xe/nRc+/t/6GtgP8qb8A/Ir+49tgeHXHhz93yq+/r+P//pETYa0plTg5hEiSkU0f1oxEp9tOjLMRTCoLMBsUlWoWsd1sKks22HMr2l6QsjAfm5acE9O46D9mMl6n7lotrvYeqa81yMw7j80V0y9U8kZQlfn1kU3zLI5cdUOtKbq4XCP7UmQeYIyxah7K59iBW96zmguDR+uHLcy9pRGWut/sZbC2wJJyj94vw1vtg5xme0mh9rykJvqH0zmOahuwY1hqlhm8TO/IaSYpndwZbLVapXmeMZFigRBXe8CcsdYca4KpYgWlTKxMQA2WbDSPTTxwTjIlF0SSLZGZxlGzOeEE+BjZnp3WzFwErz1TSjQuELDSgDaUI06OYlCf1L2DR+QEiwW6Bk/LVSat/UrQ2eAap/XcotmtPWP0eVpGV2rgY19fHJlR4ssSoK3JgatI7a6YTd4HVmSa6uf49c9c52U/8NS9kOWP/BanpzfJ40aCRe9o247tyQlt28Hu8mjHpgLZkIwi+1sSl7yUgvSDa63uCH5c3q2sbueIeFV9tBFKVL91fb9Lcne0CJGVc1ucnH7nGjNWOE1w50Dbet71Sx/liSee5Kte+ZWiEBCczAnTzGxMIuezpO+KUUsXOk3TUYr0x6VUcEWjY7L2riwQZclZCr/ZMRwm9ld7QtvQbjtClJE8LieapmPbdzgy47iXCdwukCbpodu0HZNmQk6hPOe9qGconi9GzdTOpW7Uti1RU3RKVhzay1w8hSZttlfKha7f8MADD4rW5jhrYVbup+97SoHt5oRpmqTvreLRYsjt+5qm4cpfioxWKTqBPNbMxiaO972MDppnVcLQ6DSlxDd/c+bNb7zJ13Sf4/TjN+G/Z2FF/ih86kH4pV+CRz76/A3am1WD9vDjZ3z8Ew/z2OOn/OzfbxXKLVy/LgokdTS9ZSkKJ5sEWW33KDr+JSyNuikVrT0ukWnJha7r2Gx6uq7FFRiGAw5WmYzucLfqT1xh8Eu0uSjdW5BTtIYmUmcZ5wJuBQ8aYcekzaxuuGjwUZ+7HUznVFsS7QNCHGLxXmntDtLMNGfqJGgHxZmxz/X+azai+zRNK8o5btWzZSQWc31KKLEoIS8EFYNhlzaEWdsy1IFpj58ZZxMiKEWRXKhjYVCnm/TZW+9hKanmIiaJVx10va9Qu01TSrX1IgSPi1FVRUTcoG0bxnHiMBwU+maZHB48281Wp55kQowcDnuRj5ozN2/fot/0OJ3mkUvhZHtC3/ayVl4ITFmZm+M0iwYlhf14IIZI1/Za623xLpO8hrrOAq2JOUkGaXswqRNeowLOnodsltUpc4sncstaWQBiw3O9IlBOUad19uZW72efc5ztLX+67PilXznh+58Psvw1eMWrfpdPfPxhrL0jxoaT7Qmb7ZZwebvC1ThPyTP73R7npGbuo8DorpiWq16RJRZ67haNSbMYy+/2WuK8Fdt45eiObmx9t6uFiTXhthS4Hm47sKaUoJFEEabf7mrigx/6KKU0Ou3bq3q1qE6kXGhDoPUBAozzSEoz0UdcgTFlxqs70ns1a53PeU7Pt/io6b4ejnGYGCeB6aKOwVn6LIw0knBk+r7l7PwEV1TPMI3qHCIUYccFJ+N/Co5xFicza+Nvp+LEzjlhZ80DoWmYhoEpFzlA80Ty4Buhmgv0KXT7WRl9TRSoMDhPUS3F+sCyNc4KVHkYBi4vL/HDgIk7t11bm3y7rq9ZjnM65iZGjHQS24Y5J8bDgXEYSTnxH/z5gTe/ccdrXvMcfb8TeaxXcO/rh+Hmm+DlL4fX/xzwmtXXfgD4dhi/pucjjz/ABz90g3e+63o1jj4Wtr2IWk/zxHTnkpTEyEh9USV/lO4cvaOERbfTDNU4jHXNujbS0lbVjJwTm82G7XaDd9IiEHWCumW1x4djLQZcquE2QWCnosa2d5J+nzgVT/ECLxeNFCU6n+sBKhp8Se1WRAW8k8ZTy3zWZ0wckdx/CJE2NlqT8cRosFzSyeMyr1DO3wKJBr+wPGWAK1X/zwLBWi8vhsB4QgmiUKQOxYfFcBbLMr3H+1afk1y416BU6P7qTJD3X8Ng3jl8jMQYlD2ZEDk1Ne6laEO86juqJJpE49bEjjoJYVSvJyiUnBlngfVxTqF5VxvdQfpWybaX5Ow0TcM4iUNsu4br912n22xE/3YYJKDVVoe+7/AEVQ9ZYOx5nkklV1UZm2LuYxRhBCdTD+aUKPrUZI81hGh7QAIBkxmT4KqCkGqvZT2sT/nuIM3mAIpMVia5BfWoEGU5dgxLpljzxiOjL9mW45nnPJ8++wpexuePbcJPwmv+2Sf46Ee+Xt4hRtrY0vcbTranNLHRwIcKux6GQYQmsJFLBZdLfZYKvNTeTupqPx88uYYu73J6xQC1VVZYyuptysqbyx9xeZs1PooeDPmHlAwGgSZKY/Nzt3Z8+Dd+h81pR9dv5FBFaaR2xZES7IeJy6s9U57AIyw2H5nHmcPuwDSMXNy+LYPtog39DPTbptYqBJJQIkea8W2kbTtOfKMTCLI2sqZVM6ZRxhPTJCI8Ljua2BI9jNMkS6wHugkqDusEYsBBmgUy7TpRCplGUV9pQmRKs1KlM1GnDJpquShOyEwvk69h3UArW7iysWIjlGejLY/jqKN1fH1I3nuhhrvVexQY9nt2uz3P3rxJ13V8z3fvePObLnn9jUvaX5/gHwD/GfA62H8ltK+E8Ml7t9QbO+BP6F9+FHgDDK/e8ptfeIgPPLbhZ//zLU3T0PUdsQkyzVmNqinSFFCtwaW3MRdHya5OXDYmlCjLKPSiJA3vfG2qNthKNmxD1Gntc1YITuHlbOQo3fS2sxUIW4ymMiaPamum8lMKRYMGyUBcRQ2MhCAH0yJyIcw0LJHlIt4thl0CcoP8zcnas1vBhvp+1vq7/jej9B8dbA1yos6Vm/NcjaJlRlYDEi0/YRgG5yEsMlKsrqmg+ze7KjcX/NJWg7MxSgqnlYwrS9uBGNqi454yOU+118+eOaXoaCtlTYZIH6Q30YeAy8sw3uIt6JDrnaaJcRikvqwKMDafcp5mDocDOOi6roowt53YEnHYnq7tasa92WwI8yxsSu+11ibZvrAycw04sisEnVtp+2eaJoKPlSTmNRvxrogg+8rhLDU3/dNJJixIRdHAR35mnicJIgyXc2BqKAZRVsb2On079gF2HNR0WNa4KjvZudJ69/s+e52X/cDnj7O5x+Chz3+K7fZZLi8foNX7amLD+fk5281WgtpZBbjnJOzmlX1at+rYmLDF+q180sojGwS/hIm2fhhWeXyfKxDnCLmt2bD8Wzz+nFX8qdGCwREyJ0m+NqfM5596ls898Swv+iM38LElhIauE8WG6KPI5pQ96WJPSoX+pGO72UKGMU8cDiPDYS8OwBemNJMOhXbfELtA18VaPzEjn0uUQaKxwyFq94dpT9YMq2tbvA+M48z+8ophf2AeMyVNuOzYbLZs+g0uNExZovO2idQBjxpBjcMg8KdGj955aCLESNfKz04Ke+R5rtqX5EJ02qsTAqHGKkuqDk4+20nTu8sQmsD5+SlzmomN1g/d8UMUgkZRYoKXSefjyPf9pR1vefMVX/fgSPvrI/x3HDVop1fBbwI/+IPw/9yAr7r7RAD8BvAWuHXrPj79Lae8/9FTfu7vnktjsYe2kbH3+/3BPLka2cyYDjjtxqsailbb0SzGgPbqXFyoRowiB6JY+0ApS1+kR2ntIi4N1P4yEKWRmhnYVGV1nuYwYxDxgYXNyXL2ccoHWRwMGpSs6czFjLuSMuZ5lp5C76sqeiVGwdrKiKNQwyYU/3kxerkwl2kFSS1rZE3cFJtNl2vU7J1kccLiTfX7Q2gwBSNYWL5Gbmo0+085CduP9Xy6DHkhmhSWPqbgPdklZjSb0efvnTmGBQma03yEtBhkXrRuN02qf1harCVGPmuZTeedwJ5RrznNMzGqfmwQJ2fZgH3GPM3CJi2ZNE30XUvftKQ8U3TqQWgisWlogrSdBO1LTUVqazZOCmfvu8RalgFfXe7omo6Tk9OaiU6z1vm86mnmFWqjL7MvaQUxWqArzfvKQkTqdPb5a0RCJTDsHas/rP9jBsMcG6bkePxj9Rfwzned8n1fBrJ86St/h/e//4S265nHCe89237D2dk5u/2Ow+ApSiwLWsoZR7GdJycnyqx1K01LtQk1AdPzbuiIk6CotmBV52U1+uNg1m7oLt+3OEvdkzI0dfVF82ROn65znqaRX8JpKEDLR3/zd2i2QAiMU+L+7X1st6JnGUNDKR7nO7runEyi6SO5JG7dvEXOQvkdxokbNx5AJljf5HA4EHee7UlH37f44IiIrJZRpB2enBw5CRuvj6KT2caGk35D37bycF1gnuHycuCwG0W26XTi/vsDJ6enEoGRmdLEOOxrra1Q9FBFmhikvYFEGxs5aKVwshX8f5im2svjneloOnF0LkhDd14UzM3JjcMlGaHVD+PC4px0Jp7oKCorMgiMd/v2BXOa6fue73lb4o1veJbXl1s0j03wt/myyiPTT8ONt8HP/Ay8+PeBb9QvKCvyzotP+eDT57zjh05436Mbzs/O6NqGvkmUIoooEgYrOUcznCqHlgsUaRo1aMoOdNbGUYtKTUS7KFlknqx3kKXm4z2NC7WBWrQzA7FZMnvJvqjMQXFcGp1K6qRwtxhEU8FYsxXtAJAhZekTrI63wkmy/4OXv/tgBtkmpC/qK5apm2C3RNx673bCijIvnauHN6vCSFWZR8g6qcw1kpf1UcNZCnMxh6BU9GJ1moTLrmpmppIr0xNWkFgpNOqITFneZQ+kKmpuNHfvNBvWsoWRT6yJvGhGj1tEmENQrVDvFE2ZyLnQNiJEYNdg7ENZgrn2gmUnZ6hpIufXzjk9PaUgA5CtAb5tGprYcMpJfSYpJ5hlUshstUUl3YQgMxvTIOcL78nSYSuZptInQ/B0viWWyKyBrGQrIw4RTzjZnrDdbpXkBrkECXCt5qd7XCkpsl/1+bMy0hYcOAcn2y04GMdB9GvNnFtUZhncsk00lloiK3N4Fcuo+6++xVGmCY5nn/P89oMv4RV3N4b/JLzmHZ/kPe95OWdn5+Qy03QtwQeun1/n9u1bXO0uFVloODk5lbmihwNDHbEWqR5VA1373Hs9E/pekUSqCJFNOrAI0iEsWLf+2VXgugRf+qVSBK48wilrFL7yhsa+8l7Up/OeO7cPpCK6fikLzBajRNpt4xmGxOEw4n0nEEOMTNNA8ELvnucZ0x8sFAlSnCiWDOPIKac1VWe1NlLMlScWnEgu+aCSXIbl48BFIJASDKOIGsNOmp9TpukkyhvnkeJybUidxrEeJJOSMihTalECbJxst1xrGg6HQft6bMqzMAFjiOx3e062W7qm1YMkcNtZd41pGmWeXpKmaHmAXhiYJj6r9OkyJ773bTu+4c0HXl+epHlsgL/Gv1Zjdv8+Hbb9YuAB4J1w+2XnfPD3T/nZnw/8wi8X2hA5P+t54Pp1rfWlGsVvNluKK4zzyGQwJXZ4V9FYRhhuSNZTI8watdkk7ZXhr5C4NsraQXDHzZ01G1relWOMQrNlp0fcosIKT7q64Rdav6sqJMKPSgvG7ywKXA5PPU+lWKioRiMzZySY0YO4jp3d6n6PWgLsnK2cGyxQrBg/Swmtb436MzL30AIneaUkjcnRIaQqe1f93Hmtg1p/JtfxNKVQqf2UZTyNrWHwOqhY37PW2tYbTll/NbsuS3boQ6B1ywiZaZpY5si12NR7C5Ks6b6gzeNKElo/0/UEkpwTkx+ZJsng6/BVzRCmShDzCwPQqQD86imvDaRl3s7JNPdpmtjtduxP9mz6XlqMfKjXK7Cl9Ms6XdNltWVH2BYyMW3rzS1FtGm7rq3Ze7Y9p+dluc5yz+/u6G9oO285ImLWrzvqFINHP3GdV/zoE8cTwx+Dh576NF23Z54nJdwIWnN6esrpySl3Lu6Q5ln7RaUnsomBaRorXFmdqjs6RUf+3vllQPUwDLZMHP3P6vptDWoQaWfJr5AFCzQR4X3q0jlXM7m6fFkmJ5uIko9wdn7KZz77Bc6vPcD2dAveqUMrCidm9vsDV5cDJyeyOIfdgA/CqJRxHJG2hf04Cv3UOXE88ySTrOckkwy81CxSzpSUmFMhJYcj4F3CRyCLKkZ0Ufj9OTNPmWnKDENiGFQ2qgxk7rAfB/bDgVIy3bbj5GSjzdsTbRMVEivMo5BWQuiWIvg4IQ3As8JgSgywuVo45nGi+MzZySkPv+AF3LhxgxAClxeXlJJ58tZzXF5ckGOGaSKNg7QY+IbGN+QgkMuf+c5LvuG1t3n19CzN+wZ4I//mr+8EnoFbp9f4yG/e4Jff/yDv+5+jCP5OMw/dSGz6npPNFocwF62PKOXEYRwka3NClk65kFilUBX+yMAs04Kfx0FUwe8iBsf0Eg3yy9nXnyuahXiDdtwqgzva/27xo/qbXwdFLBmbQWGgxX1XiK7BBQg5yjDNUihHIsgG+shH2eExiMx6qopAE5KxA8WZXJRbOTF5v6S1p7t74kwuLmj9sVLjV1lfKVYr98vci1U/m91nykugYNlmypmiUKFzEEuDL1rvNrOFLPsAACAASURBVPYkoiKUUz5aQ8tcozIeLWALNbBk5YQtOEuV5m/Qs6nvLM9D6fY6Ggu7Jw0mZdpGqRlcodSM0uqFDoguaMtDwGuQERUd4f+n7c1jLcuu877f3vuM9973XtWroasnkc2WSIpUk02KpEVJFG1FCiPDUhgGSBDYZpxISAJHCgInkAMrQWRDNoLIQIwYsSNYCJQBkRUHimAqmmhSpEiJg0h2k2KzyWaLbA7Nrp6q6g13OMPeO3+stfc5t6oligJygeqqfsO55+6z9xq+9a1voY3dRtRenGomWRVS91G43Hb2rHJ7wiikKICqSrqYll235ez8TGZY2kpVYxSqt1KTFeUP2Rt5pBFTvVmyDhWfNyYT66yzlLbccw5J7T9t88icCU8+A1PslKBzDeZuS5rkOtM5ee/7Vvz1H7/zZ/gwfNdrn+ILX7gqJSgfdN7eguOLx9y4dQM/DlIrtQZjG+Kipe87nWwxTSrIpQA9B3tnOX2MSIbX8x87fT/f+yxANArxC9RpptJTQoiAIkfUs9XP6xcTPVagq2CEhXTrZM1Xv/YM997/MlYXKy1UizjzOHp2XU/fJ/aNo+96ztanXLp8kbKoWCxXHA4ju27HenMumoKFo2lrqYVZK5lh2eZoIBmUcfSMXpLAcbOVJszgiWOEFeywjN3A2A+sT7ecr3eMIWKd9IwN3hO7nvV2xzB0lP2WSKBtW5arJcQg0EEM7DYbnTUmDLM0H897z0IhC2M9dV2LY4xidKqi4srlKzzwwANcOj6mKEpOTk448SKA3PUj/ejZbrcMOgdL6niWH/3LG9783bd47WuvU6/PJfv6Vl/Kijx99ZJPPLfg//2VYz70MREYPjwssBbqqsQUJTSRMHo22zVVIYcrxMCga+xKkdEavCeShl9OsEfausIiCzlKnDam7KlEgZfNnNhjMcu1OWenfaeZQIhBRyclZ5MxGr3yLJK7LaqbF/29towIo7LAWq+9TAoVV1IfGv0oLMFE+05GiYlwEhHnlIxPaiewhTaKaxN6Xh0prGSj5KzMWkyCyNIzl+p/QhVPbMucpRlUxiwJVguy4MeJqSbzFnUEkDHZ6RhjNLNQsWL9mqyP1UyqIGhzOBFdd4GeszA4kh2FWXYDqN7rBLUYO4M1gxjyopCeya7vSPqS0hPq8OPIZrPJjEmr6z4OA0Pf7z1LMVFJjNlNOU2MMitRAw6LFaFtXas0DqgqKkpXsRs6wugzamBkCnEO9iVo0IBBe2YLVRw6OFhxfr6mH/qcoYnmZ7oZiNqAaYJhalBLGWhCHUyuuYUo7G9vTB6Um+B6gwQ+eY5f3Ltkfk05//wr3LYXJ1eZ2Z4x8sINwxfal4Ysv/N/f4rPPfYGiA39bsfiYIkJA0eHRyyaBUPfM3oh/hWFFVKOU13V1JJjZk4uB0PznHRSuWmaVkk4U5tM+nRTvGhyaUFqv6mGb2TfooGKMjkL+fU05CCdKH0o+V+BEAxVLdTZLz75FF0Pd997jehGhqHHIFDWEDzHF1cQS05PX1ABYMtCsfjNZsNms2HXdUQTpe/CWapKUt0YJIIb/KhNvqIyTwgyJw2RAOr6nm7oGUeVVPKG6A0mwNgP9DqUFWNpli3eD/RDR9d7alPjKkfdrnClSGMJK6tm2bYSgfmRxXIpGVzfC9RjjIzdUZKLK2SskHNFxpCXyyWXjy9z19WrtG3L2fk5u67j5q2bXL9+HT96zrxIH52fn3Nhdc47f3TL97xl4FXrW5Qf30goKhrBxL8C5tf55i+tsZ18xyGf+toF3vObDe/9h4Gh6ynLgRA6GXVyeDhlTEF1BwNTg7VTIoUVtp21BmcLjBOSx+BHhbbEETltaUBZaYkll6BbcVjz4zdrqE4RLWSHkWaJOGup6pq6rhRaCgyDME9TjJYYhQkeTYYpZUmJep8EgL0PqhgTcp0mwcLJwGcDoBRtzEQAkENkcjZjotxnaZ0YE5/gNDujfsu5TmNanBIoQI12lBqKU5p6r3CNOADPoMhBykrmjncyBPL/eeyITbCxrorCj0nxBGIe3ROJWUledBqjshgFpUhIT3pQURnNQz8y+CEPODbWKlxrsiOTDEclzWKkCjL6aBoSO+SsLjm3nN2osHSCMDFCnqmqSuE9r4oo0rrjlMk3GJPZyamRv3RWhLWVZFN6T5yxTVNDfFq/MHsmhXVTczqwOjhg8GO2CaUGBFalx9Q9ZiTDGiHWJaO+B9rFtF/RQChk451eidU57c/5a7/WF17qZ3KQFpn4FrO70D368cdvgyz/PvB2eNWrHiOEtxPiElCCTwhYY1kulpyfnzEOPXVZEQm5XWL21lMwgXoVgUj2Zuyl7CrmzG/ax6R2GUyu+9t5wBxEZziOE2s995dam7QrU2g8rZCZvfcUhUSKquAPP/4kZVlz6cplhrDj9PSEod8wBo+JVhq7cy+SoW0bFquWYezZbDd0facDSyPtoqGqKwpns5Pz8yjbpu55rZ+oQxKoQor0Mcj9b3c7UWQJ4DFEKxBLvawYBgjdSIyGqi1p2kbktKwOLkVqBBuD1Do0KzDO4YqSADRFycXjxSwTkQeYGFlF4ajbBuMsN09OuHHzJnXT4L3nxs2b3Dw5kUkMq54f+5FbvPWhm7xm94KMn/kPyDW24b+Gs2+DzQYe/3Wd+fRSL92Ip/cc8cmvHfIvf6PlA/+gFJac1hOtEe5jWdU0TY1BDlGqfVRFqXCrlTlWMcmWqUq8GvbkBJ3SupOBrErJ5Ie+l4Mex6xKkuoyaVNP0WSKoJNMkTAlax1yKiN+HFVVCqvWezwqCmwmSCJpUUrUNhmqEILAeXYmtByZiBoKe6EOzic4SA9GYoSlSDLq7xid1yfC0qK6Xlgn9zh6fBwnQkUx6RSmV4IbhzAxA5NyS05Q9+BNlSxTxuS8pph+dm+IZoaEA0nFJ3dZRHCFthjMnGOClDJcqXvezhip6bo+SLN5NOLoopd7yEovet/OySy3YkZEGseRfhz2kJkQJkFrHyOgg02jo66c1q5MzvqS8UqZpQRlLsvByZLYvWZ2p1MJzDDgZrBuYu/5mGbThZz9pj5EZ53s70KnKRBZHixxVcF2u6WqKzDQabmhKstc24wxGWU7mdW9v7WfM4nNpOORDHsyL9rqIuzUuB8gzXOhnN3NvJzGlrLF1NHNsu7keIyB977vgL/+X4k9+cZd8Ku/BT+pI7Fe+9BX+NKT92CtlQRkGBjGkaqsqcqaEDyj71WDeMAVU1CUstaMjOQbmt0KU1431YAnEfMsVxcTqcbMfi7npnndck1Zv1ekCBiNwtIbp1hCIgsDOhFgu+v43fc/wuJgiSssRblk120ZBmkVsETOzs/xo2zgzXbN8nDBen3OCy++yGa3IZpIWRZgkrBszENRo86EshrdpANmgpBLRp0W7ooktivN58FH/OAlknRCJnDGUlQFReMwVUm5EDUVg6FZ1pROFBJS2j4Gz7DudczONBOqKAoKU+FHz27oqStxFqMfpXiuLD6syAQNfhRB07rhxs2bnJ6fURS3eOc7v8Gb33TKd732Wbnwo0xsx9mr/Dl478vgx/4qfM/H2VdFVsd28uAhj3zhkPe8Z8EH/qBUQdkIOk5IMqE2R+VVVeEKgYfcLNIfh0FmeRVFnskWFHKxRlhusyoI1hbUjdRQttstYz8QEqVcjY3ASUU2yDGmYG4i8KRG69ScXRalTEXQSDxnPbrOWa3DGmzUuXBWfgZPdl7Zjig8R4qWNYPMPU9ondBPxi0ftnwg5d9RHVEiCiRbEmPKQMR5Zclgm4b63kklT/WqfJFZRIreX9SofpqsIc7CB0EyjLJInXEZnkxklckQTK9kDzPRYbZG+ft63xjROTVummafs2wQpROLfD9GkW5KBiq/YWpAVyk8hIXZ930WOJAfE3uT9onXYCRqgBsVfjRWaj7iLKXHNZFeUgab2o3izIiGnJxbjHXgRx3qGTVxECZmUOnBqbZJzuRiUahkXIktChFpKEV8O6nf9H1P9OLkcr0xehJFyyQgw+z7oLmzTXso/3CKW2bPJ6+Z7tOYM8DJe8bbdlzeC+l6CSadfw+4eavgc/7lvOb7nuLiFn7qp+DHfxzaF+F1r/gKj33m9TRtS+x6HZ3WURYVbS0o2Th2WT3H2MkOYKZg0bzUh0pBGFEd8qz/UveHjdOUjagPNqo9Sf2uLqD6nFM9MrcQ7AcZU7obUyZjrRBAosPHkW88fYPrzz7PA6+8xHq7YVUtcKWMwhiDJwQ4P98SfOR8fcYz168z+oHFakHX7zg7P6OsSlaHS5q2YbNdE8dAWRWYQhhjiu/ooYqaxkIcJ4gIZ2Uwa1sSfGS36wllYOgF4tl2Pa6wNLUjFoHCyqTs4D23bt1i11tMY2irhqZuCN7T7bb0Iaj6iZsMmMJNY/DQq9iw3qZAMhIA9IPoTdZ1zcnZKZvt07z1rc/y8Otf5DXdl+HDSMb2q8B9cPMqXOSlX//um4AWmcX2j4Hvh2ePLvCJxw/43X/Z8IEPCwQTose5NJZFtTGdzJZrGxk35IPUePqhZ+x7bFXJTLmFUzmmmGV2nHU0dY3VadnJMXnVC0yjWUIIFNLINvXBGNHhFNtt8/y8fHhTVO89YRgECi2lud85p20KBlMIBT416qbjODEj2bte0mxM7MGcsZAOjc3wbJrUML9WNja6/TObjYS2WKwlN/lXZSUqOaP0ZvW7kOfcpXpRTGdKDcr8nDmVvkoQobGT80k1aXFs+yQXoxczRud2zaDYVBPN0Tnp/KYbmCDq1OZgTQooLWPw+kcMSd/3+BgYBoGnUx0tQaBYk+X70L2THGFuqNYJ3glCcvM9odmui+LEmT2LfO6coxtHfN8LsmOtPtv5qKJA3w/SLM5Eyx/8mI2jUcJN1/XstjtGP0rQV1qtHc2MbjK4un6FFapK4QqWhwd048j5+lwC+cGzbFoKV2IMIr1Hcrai3RgJOavIWQ3TFp4y95TNT88cxO5khRBjNSmwe5m9z87STBkhZv/vPUej2VD6ijWYGPnUIxd4zXeKY/vo26H4y8AH4MEPf5YxfC/e35N5EbvtjmbRaEnmRNR8yooen1m+SaUn1Shn6d3kx00ilaVFmc5sZtbnQHkmap0CZA0KssoRcW8NrIxAm3DdKRKbvLyxRvvDJGN65vrzdD1Udc16s6ZZiSTQMI7sdh02GgiiLXlyeoK1hmeuP83Va3dxeHQkyuGavw9jz+pgqXCMkDuEmWZF/iboh0E3W1lTUOBtwLsgjs8HdtueGzduSYZnZTbY0aVjjAlEeobQMY4Doxmpq5rFspU5Uk6gr77v9qCsGCN4n6nRxoluXKkGP7EDcwTNpJx/5XLHj7zjRR5+6ITvOH4E/k/g32ef7v9++OnPws//PHz5h+Hl7+XO13Py1zPPXOJD1w757X9a8pnHpoechhQ6I4GBM1Ya8Ysi/22tkUhVo1yL4fLxZQ4PD6iqShu1o/S3dD3OSbPnhaMLLBdLvM6ZG/qBfpQMuut6bQTdCSnEGozW8TBimIxG1ykyE8XyidabmrONtVS16HMaY8GqbJYaPXkmE0svs/XMZASSPqCQRrwa1CI7EjksQtES6EtII3GIU4Yyg/RuZ4amfjFpZB4ZNBvJ+FCQ9oqqqnIWkZrGw8xZpoMp2Rg5A0vnzBqTDVqCh5kZ82QYUsCSnFhSJ0mGNWcyzCD3WTAQstMX2N8YQ7AC1yYJK4/A3cZLwECQ3++HIQc51hiMQxrag1eIXO4rDahNgUSh8GFd19hhyINnB3V4YmiVBKPPdvTSVlMWBU1d63uSAxuB6GTt6romiTUnSbFxHETWzNqcIQYvtaR+18lswaaiaqSWlIzj3iOLwrZNMmdd1/HirZvcPD3h/Pyc7WbL4fKQi0cXWNQtMqMQkp6lODxVnbFWYGBj8j6T9g1tUbAyZswWNu+hFHx6nxiDaHwxZUfMnnneaWrlTXZuzH5e/6TIy6Y9Au97/wF/7U3Aq24jcn8QHnroSzz++BWWiyWbzZZnn32Wu++5h0W7oK5quvMNGAngxn7IayZOjtwHO79PAzPnJ3bXYvfOd8pYjQEX3cSejNN9p6OYnZwBohFmJtJrvedFZ3/JQY8Ja/ccHFzkS1+6Tr0oqNqKsizE0FrLOA6cnpxQupLClAyjZFKLstVNPRIJLJcLmXEVR20pKLBFok17rb3JhrPpIDuHsQ7jwOPpQ68GLwrhYfSMg/RxGeNl0GIpTkxG9gg1F92A7XJBXZTYaPG9lwhMD0jhyhxNZWeS8GE3baxUswkhcHxx4N/419a8+Y1nvPbwaWFEtsAN4Ke44xV+Bf6zX4C/+3eh/RSQnJxCkc/ec4Hf+9RF3vufLvjs5+0kMxRnivHZgUgmlIryhXPT0Erv87TrsqhomoZLl4/pdh1DJ6zOqPp8x8eXpHg/jiKi7aUFwtfivEMQqavtbsfp2Snn6zU3bt2i63vR5TRGaxSyPlUpGZ1M6XY4Nx3cfuhFzdyo4dcMMc95QzL39HwTpCOkBpehT5OlsuQwOO1Zcq7Q2oZGxzmqE9gqOYh04GIqyut7zHCNnA05lW9LpJsUJaLZZqL8Y4Synp16OkrG5NpMuh/Slkz3oxT7eWO90b2Wr+ENPk4izSn6n244XW/ab+lzRCSLxuvsQZuCEc34IDu/yYhIM3wIacCvyQYiGWsJFCZJqqCtCen8gAjL5ABR1yt6P9Xu0+e2dgbvicJJhlhzVB8UUld41ljSUGFjLXVmJupn0vaMlCEsFmKDUgvCHEJM60XaL4Xs237o6XcS3PVDz7bbstluKKxj0bZUZSUDfPO+mzILmMSa01zDpM2KGmminIM4RoJNExmMqp3ESQUk7aFoScRWydaiOoTk1KZ9Rz5V5LWdj6RJgfOLN51Alm9+aj8o/xl43SNP8+ijO1arVdYq9eNI0zZCQNmcSqCjyM7cCRtjMkxqknOdtpEGYZNTTlD3PECTdo/bxvTkz5UlGPK+ZCZ8XuQHfPub5ocfmUYaOP74j5+mWRUUlaOqK4EzlTG23a4ZXU1TyUNq2poQA4uiwDjDdrelbirF6h2ulNEmqS6SNoZkHYDR/gtjdXKv3JTxEMcAQT5ogucYBoYxMAwd252jbqQPCtI4mwKhNItjYIzahCxFXRMR2NQYHTaKTj02s2hfDO6lo4F3/NCGN73xlNcefh3eD/wdRHnkt2H7NvjU4/Cq18Hlz+wfIvsb2qDdAm8EHoHr1+7iw39wwG//H45HH1PIK4pAMboWxqL9NzFnTWVZ0tS1NmKWymyT5vuoNRFrLU3bUFUV67NzVaAIeQ6bMSNHB5a6ari1vklTBbyTHqGyKOg00z2+dJmyrDQgiayGkbLq9QB7XKH9ZkrXLpyjU/UGZ2XQaIiRXbdTwgjy80CpKh3J6NxeXZAaSdqk8vfUT6OiwtHmTCOHd+qEJqhIr5sO0OzkJ3JVOhzpLLg0FDf1/cSoxKmk2Wn37jf3zs2sp9HPMB3S6XOlz2KdAZ0gvkcoYaozpPtMezExD+XshOme9LNnqTT9vEl8IKmTpLl7SQB8TLBvWpv0+5hpWn2GPlN2PnOy+ndygHKJgNehs5OEmSVYCUqKsswQZF4rmzIWCSyctVPvU4Km1Fl6n/pZHaUtKKoqt2YkgydEIwg2iIJKjOyGnch+xbA/hyxtMesojGQSfT+wHTpsZp6K7izKQvbRa3ienvv0rIJmZCFGbNBJIqTSQoG1IcuBjURiPvKpDcJhrZrylMkxc+L5htn7Slqr6espC5524nzfGoNAlu/mDqGJ71g/TlH9AKO/SFlVLBYLRWVED7QoSoZRyFnOFpMtnwUY2aPPPVJ63tOBy19Njk6QlGm/zUsWSWNoMh5kxCgFd8Xtadx0M9Jtb9E+IFOw69Z88cmvc9e9VxlDz+nZKe2ipi4rMUAxsl6f4ceRtmmkZqZQihgiaVZwhaUqiimd9wIW7BXPjRG2nRPB5ziKYkPwXphs/Yi1BYUztHUNF47o+p7trmcYR+q6EPq5C4Ro8+YoixICDN1AHAMmQl03qnQyUjiR76rKEmOFBJFos5ePPe/44Q1veuMJr+2flhrb37hzQ4Rfhv/2X8HNm/AzfwMu/63bDtBPABt45voxH/6DC7zvd5c8/oTUx4ZRVSkwuc5kMNqIWmAKhd1ckTM2gwycbZpaHJ0xNFrn6rtORtOEQBhGIXF4EdC99957KctKKdeOoff4MbJebzDRsFouWS2XxHMxJoeHh9LTWIpo9XKxpI0LjDVsux0hRFYLx/l6Ldc0VhueZRZbov8ntlwy0NZZXFkoYUg0FIXxJwMqCUleapLWSjB2aio3OilahLynvrh8mI08/yRHNp/LbLS+xJ5jSQX6qM5NTYIeMBsNQaNtU1hFDMRZDH6U95UgXCJ8kwS34971M2RplBiiJJPpxuPkMBTaSfeb1VZyZpXYkQLPzrMd3VRinKtKkK/gc4bgcDLBfVBqfCUBrMXMHICZRumM49SIHuOcmJ0dbkSIQUmHM/cgQq67iamRKD0zR40gAWVdqaGUps1cRxV0TkkHsv+zwgYSGFqno45iKsfIZ5TfMbnNRRrnZQDslCglHUkh4WCgsFDZyBg9ZSVnbxhHoomiZTsOmLKcRhAR9xynsQYXp8DKK3FK2LWWOMoklFFbpzxR1aNKamdz5p/UWXJtTR3qPsEk3f9Uitrfd3H6Dc3EJakwfPKRJX/tr3Ln6xF46KGv8NjnLtM2C+6//36GvmfRtGAu8NwLz2ppoaAoZXKHlIiDZq5p1iJ3ps7JWeW2HWnUH4aZfmzOjKfka3+0UErO4pScqQMs4t4PzdcpudsUbVj++MnrnJ5teMVDD9D1gfPzUy5dusCyqWkbmeM29j1FYYgmMIydsJGMZGy7fkttxSlKPcwQvWRu2gWgvSwib+ONI5hARLMY4tQkqpqJCe9eNjJvrChFFsyVJa5QoVkfFVq16lAjHi/iyMZJUb12GbozCH4fxsCDL+95+9tO+f43vMBdTyvd/3/kT5XUsr8E//2GCbL8W+Q+tufuv8KHnrjM+3+h5XNPSM3MDx7vO0DgNNEMNow6SUHkvwQ2LcqKqiyplPFV6kEA7dlyjqPDQxmHMY6U1smEdC9C0ocHB2w2G+69917uunaNzWbLMI7cuHFDjan0KR4eHnD/ffflVoAQI6vVkuvPPisNlq5gsVjQti3RGDabDWdnZwx+5OjwkE6HvoaTE2KMDH0vfiQxp6yltBZbyFw/CwJ7eq+jQBBSi7E6k2rKXmbHlwQ5mnzeY+6pIUXRUaxi4QrN6JLSipko9ASM9nilOl2KBCFpbE6HKhh03KucmCidz5Id6eFKNi7lV8moxNmhTBnbhKLIp9M3zx8sGerEBhYYR64+Cdpq9KtXS/PRwuzgOwMxGHz0+WfjzMhJ4CC0d6OU9XmSE/JYIMlYnBJIYowyz07ZkKltAGYZdyLYzLDUBEXNmbjOyXm3bqpLZeAvO0K5RiJ65baOWUaIwmAp4ytKEXzOE02C1hcxSDUokmMGXfvUTB71vQoMVVmxXC2p6ooQIrawBBM1aE/uJ4Vi0z7NGzVvjigO1shgXYwEY9FIeccjzj/LBiq+nZ2cbpMMz0UyvDc/K/JOhjk8a4gTtMnU/vHklwueu3CNq1yfHvq/CdwDr33N13jkM6+jNXB4eMD56RmFc7TNguVyhY+Bft3rhxDxbyKQdYfTvcxe6fOYCZLPPxTz6kktM9mi+UUiqcOAvIAmTs89BoqcPgJZdw5hNufIJkqh/YMf+KQ4ryjCTuMgE3jdomXZtFw4OqQsC5qmxVhhbGFkMX2CNoxkbz6or80FWnnfJCFljMXjGYLAlEXWJfP4QfrofBQGly0KVRgvaOpKJISskaspfbxwBc64bBBCjBQ6FsYiDFJrhKb98vs3/MDbbvIDr36Bq1+/AZ8A3sW39voU8H3AMTz3uct86AtX+N3fOeKJLxcsWln2wm3xvTTGjmNEEKQJKrZGGKSVKnIk1l1udDVWRncMI4erFffefQ8Xj48xBm7dusXp6RntakVRHDEMI2VZcOHoApHI5StX2O62IstjDKUyGv2i4cqly7zs2+6XNo8gG2+33bJZbxDYSqK1frNhHIRAsFws6bue7qzn6PgoTyzYbaWGMYYoyvdun4XoQFi5msHm6Ex9hptt/qCZRkIbBEKctBDTqRG/oHUffdbJ0FrjsCYqc1MOhL6BMhENRokseV6hMcQwGexkvNKejunopDvQiDJEMGpYRNopaukqquizU8nWFKGmHEAP9oxZSZxYpEnvUWymzTT/eRNs6jcNaszStUOMGCuZcWmnAZZzGFEMv8BDKMyWzERANCKFeWu0n7FSUQFZ17Io8/un5m/nXF5jo6hNek5h5risM9oMnshCzGqHci+JdBWjtB6VZZEVM0onEGfIo5FSH6uyPJ0TTUmtQiTjaLFEK3Ci7qL8LNLsOa8tT2VZ0NJQt40yH+Xhp5pRbrmPEW/UnkWT92AKcpLTRrO2FHg5IlZFF9KetxqMO+Mme01+oxzkRH9bEDhzLWndyUGPIiFK0JBJFPDhRy/zrv/1OlyDrzawuybzJl/FY8Bb6ceWwjqaupHJIwEODw/ph57z9bm8kyqPkPc2033d5uX2KssJijZyvq3C6En9xSuyk6eEMAWkgMqAybkORKk/37Zc+e2SHljw0I+ewll++7ffx+W7rtIPHj9K1DQOoshQNzVHR4ccXzomEDOjbr3ZcHZ+TtPUtIsFY5Dp29LvAtFMBzxDSCmiQdhowUgcPI4DFqhcyWa7ZRxlTIZxlqqpKU2Ds4aqdAJ/IBMRnJMJwFVZSK9dJ4NShcIu9asHXtbzA993i+9/1XWufO05+BfAv3376vwZXj8BvA2eO77E7/3aVd73wQWff1KnNzNCHCFaSlcyDoOoTCRNTuegLgAAIABJREFURS85pmQdjsViQVKEl5pWIj+o89aMt3KW+6/dzatf+UqOj485PT1j7AeGrufSlcuslitCCKxWB9kg3Lh5k4hImPVDx+HhCh9GLl444sFXPEBd1mzWa2Fn+sDQDYyjp24azjcbaUnoB8qyYrsRsdpFKzh9WzdsNzucsxysVmx3O8py0KzNCvEoMfFCYOz63MtnjM1DbMfRE5QCXzinDeqTpmOqI80j1qlQLRnARFxSmAqpO4kBiTmjEnbn1D+Yrpko+DOAZ5ZdJaGzWdaX4Rbd28mHJgFqNTImWtyEIub7nQR55TUnQAkjT9sklEglhBU97GZqMB/TPpHwXputI7hCxA5cQaFjpELfM2gPWSK/pDuLMUqGrcaqaGqZHqEBZJLSSg3VkllVEJEpG12nrS5x7/lIljkjUqnNSNBtVIaisYZoBP6SrDMoi3Hqw9tutzRNo9qach/DOJDq72m4qw+ecbfJgzu9lgLmzsfZ5NBNPmt5nmBhcvBpjMWPuqeNgTwQdgIP98ovdt8zRTNzOrPMK8aIKyy4Eusto/alORuzGPV8L+a9nncSe/+aN4BLbXq2DYkyrDoH1oJYfOCDK971P8jv33gU/qefh3/2z+T/X/uaJ/js5y7SFMJSb+qabb/jYHXIerOR5nCkKX5MCkXJy+29+V5UqMDh5Atk10/9phnGR0oBXs8fes7ysWSCO6OSfYoUyeQMP3sZfVgGohl45vo5zz/b8eA9Fd4M9MPIolqy3W5JNSPjZBJxoSQD74VN1PcDJ6dntIuWy1cuS8uBqvsLtBNUfT1MjydIpmZixBujrQlRBZiVahq91jvkPUvnNMUn05aTXFAIcoCtRXHuktc8GPnBt9/ibQ8/z9WXa4P27wPv4Ft7KRT5xdVd/P6TR/zGexc8/ytS05vYapPBOzs9oyqqDAVZ5PD44CnKSuohWsMJARLpwsRA4UQiLYyewhkuHx/zsvvu51Xf/h1cvnSJSKTue1arJTFGloslTVMDCAQyDtrE3SvjVFh/hbUsmiWXLl2irSUoqMuK0VjapuF8vWG32+k0h6n2tdlsMtsqxtTjYzk8PBC1mbqmWK9FFWccMVHe03uR4Rn9SNd1OZI3Ns1y00wtMqmn6DiTZNyTA8hkCCMHQ76fZtfZhAEqEqD07pCcimZXTLqQxpDXZk8DEmSWXjqYpCxsPiVAjCzpGKeDneoOe0Y1zoz85OyYZZ6JgJQcXHIS4uz2YbvsEJNh1YwXY0gnLanWFNpLaIzJcGNqbo6qcUm6H8hGehx9vnZEmsV3XZcdXqFoSDLIZVlmo5xEskPweY3SJ5dWFJViUphy2++mM2IsfddhkH5FyfpmijEmMngZ6ZP6FEUJZ8iwrUwFH6hSH2hIEw+MjoQSB2tjVMRErmP0nlKrVD90nK3POd9uqJqapmlpilLEmbWOSYxK+dfgwxhl/Zo7A5oYxax5nVwePThlYCbyDBOsm/YOecrDVHubk3e47V/zr+wRbdTBJHnDL/yx4/r1a1y7dp2Hvw2+5/dh+G9EpOKNj1znE4/s8EvlR6gDauuWRbOQoFfr89IOlIK0mEFRs3dPycGT93FiTkoyJD2N6F6bxX9TBqvnIIk2pPadKBvnJebJGU2j1NFZYzAVfPmp65iipKgc3stQTxk6GCirku1Opuxuu06IJcYo1CbDUkOIkmprlCQjReUhGnWmUrtT75yldgQiiVitoVlMUeKsYyhL+flEuY7Qdz2b3QbjHE3bUFS10IYbEX/+9vs3/PBf3PH2V9/g6tdehH8F/FvA15AG7Qf+5AbtvZfS/T/f3s1H/+iA3/yllueeF9ULmUG1FeKOtVMmkZ6NjwxRBrlK9GxoqoZ+GIXJZyzjGHBFQdPU1JWIKpsoE7BKZzg4POT+e+/nwZe/gmt3XePi0UXKsmAcRsbguXjxImVVUlYVdSVqLefn53S7HURoqkoLX4rPx4ILR0ccH11UWDdoo7ChaRoOVqu8Aeuq5jScsV6vcdZx9z13Z7UDa0Vj0CuDb7VaUdc1Xbdjd9YRxxFXFlKLDJ5AzEr8wzhkpfok6BzUsKc+ubIqM2MrOS8xeGncyR4Wkg9BOkgp8p1rFaazFtHeS2b6gVHrNHMav8J5zLLGVB+eR6rGzA50TI451WzkQPo49bzls5iccoxZ/UXQKIUXo/RXpUObYLhU18myZ2l+HxETp3EwBjlfqU9NArEJPUnZmcC7yljVz9ElkWdrMskijaaSa0kvpU2wrsJoab1TL5tkRHodlSAbvRI4BkFYcuBkRAszInVpGwNR9UyD0fPWB/pBHFrdSNtSRJvmTYJ25fMNo5y9lFyAOFiTdFjVtkUQLVGtI6dSR9/37HY7vB/Zbr2o0tSVOGOF2DITNCT5rihtU3bqG5lnwhLoClt2t9viyoKyLmVfyGPU6wVyCLWHkedttref8hfnG53sz2c/MjsjJvIHH73MuxbX4R3w4wA/Jz/3yvUTFO6thHgptxFYZ2nqWnvmGja7Du+Tk3OQgpp0Hqx5yckI6fPF9HN6c8mxz18pdkyMYmMhTdyIYeoBtdamKQRz/FbTvcSt1Oj88c9/haKGonJ0UQwgkDH5MQQ8sBt6rJeYtSxr2nZJCLBoZCggPhmavNwkdpy+uxZ/xZBY1WH0IVBFHWDp5B59kEZNUwg8ebo+Bx9oq4bTtUB2oR15/asD7/jBLW/73lPu+dIt+CXuqLF98e9B/C/hox+Fv/SjcP97blv9NwPvBr4fPh/u5WOPHfBb/3TBN54RGEXSaqHWe+0TCsnQ6BomIxaCSAs546irmqqocMaxWjiF0gLtolbDZXEmUjqZjn50sOLua1d52be9nCuXLrNYrFi0C2nuNtJweqQamr2OCoohcvPmTayBthEBaucK2rZhHEa6QRp1jw4PhRSEYVBGYzBCLFgdrADDruu0MXqgbZpc74ox6MBXUWHpu44YPAeHh6yWS9Es7Tq2O4nOk0K4NMFOzdshhjz4M23wOA0DR7QJmZUaUk+jfE5syhZSM3bMezpt8ZTFJfjGWm3C1bUCpmZcNQF7jEe9TjImPiZSiUJUGKyJKT/Q+44a4CXHl/rLtBaVMsOZg8u9X2ZfdNan+xerIPUPpZjPa5HGpPrXPqtNJpKP4Md8BjPSYKaMy5gopIGY4DUxKtHoLHhNCVJ9TfZ2JPhhZkDNtC5x6puLMTDGmEW0Ywz0OmDVx0AVylx/sxhiFSlU23SMARdiNuhpkG83dAJxm7QWsp6FVaFlzf4EmpU6WXp/2Tox91caYBxGzs7PZY9WhTpCCfybuqZZNHRjr2Lc8iwSHUn1BySAT5Cvkc9tbMrS5DkqDTYLOox+xCZWqpHPK4G/4l4mQZxKQEkWf77med3JMKC6hezY077cAzt1/33w9w5417u58/VB+O6Hv87jn7+HypXCxHXCWm/rlrZdcnJ2rgfEApKoECM2shfsT29K3p8pQJPWHUHjRp0BOCfV7L9076YgVj9RAjKKTLskHTjyQYhRosjV4pDHHvsSl65ewTgoXUFpSnw3TmN2gGjlMAVi7rVZLg8IY6BAItDd0DP2I70fKcpCRrnYqIc+zeRKHliYR2E3MPYjy3pBacQRYKVA3S4WNMsFY/C8eONFbty6CdbwljfAX3nHyF96y7PcPW7hlboeH+HOUe/APR+D7jK8+93ANeA9CKvoXcDr4LPlNT7xyQN+8x+ueO65FKWmKCIrfWJMzKK9Jjk+7/OEZoketVfPVaLWjqOwBcvlUiLhvhM4qXCUhaWqSy5fOubuu69y3333cO999xB91JpDLfBrU2OweD/iChGnLSuJBMdhYLvd0DUiSh28OKSjg0PpWescly9fkY8QIlVTZ7WRFHgITGjxOiJIJnZbKjfBe6Mf2WzWnJ+1Ak0qRbppGu66ehd+HHnuhefl+WVhwUlT0TmH9TbvwVSHSn1dqaWjrGSuV/CSGbhCEAIZu6SGOCZDQIZjEoqUvp766YwRZY0UfCXlGx9mwZ8x+femYvdUc0lOJ8NFKVNJwEs+hDM9y5xJTG+Tvh6Zrk+UM+U0o3BWVEmIk0NH6xWg0laoCVTJJvJyxDvfUIkHxonBzKxRhbAIPqVBOcCcrjTBs1P2SkZn4myd0PuJMWWSA5QlhQFXFFRO7EccB2n5sBYfJXBMWpo5G0AMmrFGsnsitQU7yCQAjFyr6zqGXUeBSvMRwDmiEVSoKirKIsFhAYcRx2OkpWK92RCCp2oqVocrYgg0dUO7aDGFpdcxM4lJKOdCpeyi7gPMJHZglEEedPqHsSQuibOOZSuM5UDAm5j7TjODVrNZsTnan6nkuuzsZglc3psx7yjd+wnmB6clBBlgLHX+P37Kcv3a3Vx78zN3NIY//OjT/OEnzjloV7KfvQQgbbNguVhKW1L0jGHMZ8mE2zd7usfk5Zj2iO6ldP+3M6vTeUzQf0YfdK9hhSmb1mBP8SRtxhSFySC8gps31zz/wk0uXLlM05bsfKDf9axvrYlD5Jnr19n1HZvtjtF7nCNLGh0eHHJ265Ttdkff7Tg5PaPrOzyRum1ZrBaUdYFxMUMXiS5bWIcfeuqipK4WrMqGAssYRLBXUvqKbrfjhRsv8r1vPuctbxr4wb/Qc+2ZtdD9/z1dlw3c2MIXdy89e3T5GVim/3kb8DX47MlVPv6JJe/57xqefV6VCow2eyaWptdxNchBTUoVc1mjacvJS5TghbVlosn1kcJa2qalunhI09QcHR5w7e6rXL58icOjFVVVaINopFktiNEwjqnwrAGKtZjU3GqkWbNwjosXL+CMZbfdMjJSLgrOTk+p65p777lXRrsoVJKGuyaj0vc9t05PGUbPZrvV2XsrmqbRqNXy9NNfV7mwkvVmrdGXox8Gzs/PKSuBroOXYZQg0x6MskWJ2oicBKRTrQVxOmVZYjBs+w12NHgvRKTgA6tyqQGFyjolokR2cjMYMCV0ZmJrDUqeSs3eEVSRwkwHTNciatQ91UmSU2Xv2refaAOT1Jfel8VksssdP6xZZRKXtimKNUyOLhGW9J7nMmIRETSfIv6px0xqFdNnIqb1MDmDtSlziJFxtodtMTMZExxz2/1PnyhDw9lYpd45ke4riyI7AOOktWEMIpoMqf/N5V5OUWphitp1/Xs/ECMChXupna03G05PT9mentO4EqxhJBBUOqtyJQfLAworY4UMUBQ1BkNV1yTB6l6zy7IuKSsnZJow0q4WEtyNA34YaKtaDK5mdCadyYD09jJmiSozC1gMOjoojthS+nR3/cAQhB1rNZA0Pgl8D7r0qUHfKUMyPSX9rz7DVIcmBX8mseeV/GJjrkkKFUD+/dGPXeWd737mzsbw+HmK4nvw4QoSVIkQRFlKNleUJc4PjNHnZ5Q5pfH2+5yc1wT3T1/P9d+4B8bkjNUqkiIqOxJZZjUq3XuFwaUdKw/GODkeKb2kZruJvHDrjIt3X4M+UnnLbr3GGMPJ+pxPf/aP6PuOsiy5cPEizpaEYCAW6ZY4P9tw6+SEXd/JeAtrGK2hXDaUpsCMktIXxlLZgsJYSmM5Wl7kYLGkKgqqohSquzWMwfONZ57m3nu+zA//8LM8/PA5Fy/u4HeAB+88d/1H4G//MjzwALzxL0L5gdk3ExQJfPZz9/CxT6z4td9q+Pp1M3s4MatYCJSqQHm0DGNk6AesjbRtoQowksXZmSK3sAcNrd1RuoIrly9z5fIlVsslbV1x9cpVrl27xoXDIwpXKFFEJpDXTa0OVPQEk7zQ6Ed8jIzjmsViQVHK1G9iB3FkHKV2Uldw+dKKGFd0246qEj3AGzducHp+k7IU2S9PYFTiR4yGzWbH6cmW89MtwXuOjy+yXEg4cHp+Jg3E/UBbttR1RVVUnNy8SfADFVDFQGPgaLliODjkVrNgvdliDDJhPBjNbEsKWzDYaaxICBFHQRwig/c4Cy5YYj9iLThJCeh3nZAngGFU4lFRquZqnJxZ34tmqQU0mzTGEa0aD6L8O6Yif4IKTY56TUqJgvyxUfU6ndSkRZw4ZhxNSiNWJcA0INE6o7MJ5lY4SwMGY4wyIG3uHzVG4MOcbSoi4OzMugWT7Uiq/CU4MYTJGQLEAMZpk65+LTn2NN0gtSzEMCv4q6BxzhySUYQswZZUYbKDncGtsq/kPlxREAz0o6jipOy7sqUaMoGsnHXY0s3qW2jtWwKTofP0/Tg5+yD75eTWOTdPzojG0BfSdzqMI4WXUVtVu8S0KzbGUrmC0jkGoGlKXGExvacqIJYR4zzWDEDAWk/lDKtaygzbIdCFQDnq/LKiEOELE6Vdysp0FKJyHHR9h2GAKIFoarEYQyR2IwGLo4TgNRMXK2+ckPAMJIxPal5Z7U8DM5uG/EoQYCAHVMnBWtUFCyEwq/RlNvv7P7zgne+805ayhte97kv80eOXiYUBb7DjTtjqRWRZFYydtAaJHnHEl056S2PExSj8Co2yUikgChacA5wUrsXgwfgcWCXUMf2MMwYblWw0BuIgCikpmyvS0rzUyznHdtfzkY98gr73QgzYDNTVAmOsTNYu68yyiZAHFhY6kDKx7QodNKpdcWDJM6sEqtST68Sjp1lOy9WSK5evcLhcUTqJoq7c9TwPf/dXeOX60ywefQH+NpK1AVx9yY+C+9BEg+U+4AiBIr8HPjvczcf+sOXX/pOaZ2+UGONUAGMqkM8j5Pl6pfpUiIG2lnpX4gQAos2p0VqaC3a0OuLatbt44GUv5+qVyywXLYumZblYSGTip8GDuTalsFGMAvP0w5Cp+Kl+I20ZqvKvRW1rLX3XywHDZWM1DAPOFVy4cFF0+VQ41ypE7Efty1LR47quGIZRJpxrg/dut6NsamXSCssujR5q2yZnXwkyaZqG5XKlTk6c2wSVT2u2txv1AJgpfEvfAOQzjuMoB8RoSJJ+/jaE4v/315/4FrM071v7xW/t9ZJw0J/5R//UC6cOqz//6yXWwEyQNMTMEE1Z+eQo088n4z5BbhlejjqzTmedpRJCGoGVANUEi5dlQVPVEjyKJxA7pjBeygLqupaSiV6h6zqMM9IjpsXhum5wxuVp7ntkjmzI5fPLR/I5GLBK4f8WH8i3+NpvVTA6jiwJjd9+/tLri08VPHffNa6++Tq8G/7R/wzv/j04PobXf/46H/vkhqODQ4qiYLfbsVlvWCxalssl6+0aO+wjMuY27bT5jpgLCEhpglwf/2an55u9iknwNwKBJJQZYyRqY+bjj3+RuirYbjbE7ZYLFwrt05LGz2EcJMOJTH8UaimcoyoK6qrGt1JPUfdLNFC5gspJXW7wvcwVK0sK4zg8OuT40iUWiwX33HfG61//VV5x+ijNp56C/5j9NPpT8Dtr+Cf/BP75Epr1/gd1Pwv8NNDC7t9pePK7V3z8E4f8+s8u+OrX07yygKui4AIpFhYciIRVJ6afYOMSjd9z9zXatuX87Iyu6wjeUxQFTd1QlgXOicTYcrnEWsu333+Vb3/wQY4ODqjKIh9mi0CZ0cw2ZOqNCYExqDNLEZLWq0IMjL2VLEgzAj+OhNFjbKTfdYK9u1LkjIxMnd7tdhlmizHS7XqMdRIJjwPD4DnfrIWFZy3DOHB2JqxK7z2rgxWm0BopQtGGKJJuztK2DUWZAhlo2oYLF444OT0lYojDwKD7KASvUScZWhQIMWUH077EJJhq+jsJaWPmh0kP7x6pI+aoOr9SHY1UKpxGd8jREEedxMrzwdTfTQYk3X/UfRORPjo700aZPuDMhv85vMfMh/8Jr3Tvyl5Onz9GhbJNhvzmpJp83XhnYCDf03Uws77Bb/JKQNHcTeZHEdMwVr0/M2UZ0jc6v1Bifsb5lwghsN3u2G537Lodu65nsVpSlCUHh4dY5zjfbIjjQGEtTdvSLlqKSqFXA1EzVBdkjXodDtq2DVVV0vuefug4PT9lsVxwdHREUZaMKrJQWMduuyO1ViQySQq6kl2VjFWey94K5YBsBqwREyAga33HA/8mGydFAXmt9f2ZBQmzZ2P0HdMeMMCHP32Vd31c1E/+85+cLv2dr34Cwxvph2OquiaGwGa95tKlSxwdHXFydsKu3zF4w+j1PWZC6Ll2G+W5pxay4IVkohpmszvZ/8R/+ifXoELtQCHRRGI9qYK2iRptwK4beN97P4yrDzEWNpsdTb2hKhvai0vAMjhHr2n6omnEEYyBOHoK62jrWr4uTV/aFKxpqTG5MXq93XJ8cMjFCxdZn57x8OsMb/veJ/jOzedoPvU1+A/5k+W0PijCJD/7s9D8EJP6v0KRw1taHv3cJf7gowX/2y870dXUIZ+iPiEZZ+kKdl0vsE0h/Th932MRhy6yQEOONOuqoq4cbV2wbC6x224ZhkE+d9vknp677rqLN7zhDTRNzcW20t4+Q/CecRSZMlOTI5iI9M1Za6kb0ZdMCgjpvbMT9gFG/YOncA7vI2M/EF0hxXSkLjCOnsLpbK3dLvdIDcPAbteJuK0tGH1g1/WcqFMbBhm54wpHUZWEXofMjiNlWepUAQmKKp1O0SSpNV3nqqw4OjriwoUzbp6c0mvd0mLFkSZDa6dBrf3Q6d6MOfMjRIE6dfiuK6RHU9pUkj5l8m9mYnRlP5OMx4zOb6W2IPDIrIhNcqZqAmI+RrlRXG4pkFo5AVW5kG+nfZ6do1LakxG688CqBbjNycS9b+udmyljmAzkZLLS7wkSNIOwgNQykSDH3J8UJ+YnsCcWLezKmYN76QRt9pmme9v7hdnvpZpsIjulvtdk5BP7dIzSpjKOWqdURf/gI6e3zllvtkJ48CPNYsli1VLWNbZwRGcwuw5jDQdHhxSFo+927LYbFk1DU1aqsSqjt7rdjq7rqKuSui4wI6w352zWG5HxUlr7OI6EMRE/0hpNxB30/icQIvUDGKxVavxsfSZ2oP6u1R5hNBhJHKPbrH1yVna6/H4wBhMSEpkxd5OO6OQJ0yxRgA/8/op3/Zj82h99DJ79X+CHXga8Cf7Cm57l05+9l9VyxWq10plyJU3T0LQt59s1dnTYWY0171yTdDt1bfQ9Cy07kGrjf+ZQyoCZSCrTBzcU3ntxOCEJp1qIAT8OrMctfecIvqJtC4wJVIUMGF1dWOJsRdcNNFWNtUKk2K03DMMg1HgntbULB4d06y0FE94qxlKKzlVVs91t2Zye85aHI//6Dz7Nd+0+y/LRW/Af8afqRObXz8DfSXqRC+Afw/CWBZ8urvCRj1f8Pz+3gmikvyVuKXUx8sC+EAkyYpq2kpEx3ge63Y7SCHmjwFBEQ1mUWUGjqkoKEwjjjrKqOb6woqkbVsslB6sDDpVCf3ThAlevXqVwDtP30uUdpQZUliLbtdtstG2gUAFXMUqbzVYbZEN2dqQIPATC4AlxEC2AwuHqCoaA70ZwmmFjGMaR7WbL6CMvvPAiN27eECHcstSmXaibhfQZhcjp+bmw3pqaMUqjrzGwasRI2ET97iXqbeqatm2QOXZDNgLjMNAYy+n5LW7ePKFpGqrNlsI5Rm/ziBGMyXXHRPc2VqYqyKT2qLPUIum0GyJxHHM9CMjtGmiW4IeQ1yvN4opGWYfJgKe6gJdaYDI2Sd8uNagzzzTVYoQ41bvmWVJIWQ9iOCxTHWQitMT8373XS4Wqe9DdzHjFWYvAzMBK3W4idFmj7EUNckcPgYBjGjCbgoE0BDU745e4hfmt3m6IUhAxKccnRc954DFl0JIFK1PTGIwrcqY3GfzUbgDjKK0F4xg4PT1n13tCNIBTeBGZA1k6xhhoFi31cpEZuuvNjn63IwwjbV3StDV1kiPznlsntzg9OWG1FLZjVZfCfpbDxGazztGCtKSQJajmZLPJ6GoQYaZWkFS/zXBhSm/SdXXt8yW+acY/PYnUOpIejFdS1zgOYITwI6Lvoh07h1inHjbDk0+VPP/5u7jyq8/y0M/AQ+lbPwHf8Tef48MfOeXw4JCmblgul2AMy+WSg4MDTs5OsP2kqEJKrrJTTeOC5P8tAien/tkUOKTbMS+x+fYCv2ju3IgYiuA9IZNPyCMuQhSFjKe+8g1On99w7eV3cXx8gfX5hnHYYY1l2S44WEofw+hH+rNTbrzwAj7ILLKx6ymtoz48xPrIZrHON+HKgnYhfVbf/ooNb3zdV3moe4Llp8/gb/Jnc2zz198HtrCzSx5bX+HjzQH/9z8o2O52jKOnbcVAdsNIRIgrqd3K6UBHoxmFNSn6MthCJmyXrshwonNSAHbOslgtOL50gStXrnDp4kUhz1jHhQsXuPfue6R/pxdFCIlofJ5vZDTj8CESxpHtZgPGUNSVGHtrwcuCZUkvr6NBomQtiTEVfJBpCSrNNOi/pVgvD3bb9dw8OcWHyIs3b/L1p79B3/fUdc1qtaJtWw4PL1B1Mpuv6wba5YoLi5aqqrh16xauKNhsNmyUeHRwcEDbthJ9FyKAa60hjGMeUglwcnLC0888w3qz5e577qWqKtE8JEqPpcKVmTCRDWIa0jk1M6Mog8w3A7wUp8U2mAx5gWTDQp5ITefayI3J9WCiCnLnRuX0fJRxSVCpq5TZTaZkdpb0fqeI/vbzphzYvdJiZA4jpX/P1NeTI05/3/GSCPYOAzjLBDO0m4yL0QwhNSOrc5w7uOTMb3dy6XlOWXfymvu5Wr6N7MzM9D2T7ntaxxClzWbUZvNUGtjLjvJ7yPd8iDICZ9cDFluUxOjBSqbvEUajjx5bmcyWNFUBLuCDhSg9jaWz1JUgSv04Mgy9tA/EQDf0rA5WrA6XHBwd0A0d6/WaGzdusGiW1FUtNiFaAiFD1XkN8n6cIPcsKaZoQBqGGxND0KC9j3e+4rRRcqCQhzin7UJSzZka4YVAJV50b/L27e+S4X15nw89cRfv+rVn93/mF+G7/t7X2G62bDYbqrLEWgk66rqmqRuaumHbbbGjVQb6fpCWhuRiyA3q/f1JAAAgAElEQVTz0vIy2bWUbRpSn/GEquxtuJm3S0FyWqsiddBL2hwwLmJtpCiE4RSDwVaVwE6F4eqVqzgLhStZLBYYLGfnZ2zXa85Oz1ifr2UGmd2xWa8Z+47D5Yr60iWGgwMwElXc/22nvOm7v8yDDzzBwXu/BD/Jn8+xvR261zQ8+uQBH/vnR/xf72kJMdA0BX0v8mNlWeFcQdfvGIOnXS6lUTyoJpqVJkxnp4nPhTFUbUt9JONrKoUqpSetoiwlE7377mvcfc9d1HXF+vycMIyURUlTFvRbUQRpCgc4hr4jRrC2FKMSRXXfK/6fqNZD8JkKO0UyMaunuELG1MiIWdG8DMEzjEJY2e4SG9AwjKq7Zy3BWJrFimdfeJ5gLVfuvlv63nZbznc7eh8wZYXrewZVX2kaz6jkGouh324pneX4+CK1MjSJkbppcInkQqRtRBk+aW4Og2e1XFLVjfTDWSu/U1Xsdlt1dFMDd1AFfNBJAU70Gm3QKeMqQWVCyBlDSDCbSQbUZJ3PGEU6iYiO7bEYI9lCiKmBP2j2BemUp8nMSc9RSDTpZE0QX268nqzDHbYj5WwxJiJkcjqz2mL0dxj27GheMpK93UBNB34O3aR5ZqkRWYSqjWYimoUqmhOSqonZr0ECOupocjjOyoSL3Je4V2SMkyFPN5fXVq8fmdh0ZmqKT6SpzNbUr6Xho8MY6Psd6/WWbd/hqkoUmBipjKdqCqL1eDNiSmTqiZF6dVVWlJWlcBB70eW1RBkLpnfqihJXlmy6jt3YMxIwpeXixSMaZ+i6jt2uE/Fkayldlfsip8b7nB5N/4w60SJOazA9IwmorDQJktKfLGogCP2eUU9wZwomZKK60T0sbyIjqgol3JR7wVyCptO9GzvBh6nd4AMfXklj+G32ufqjU77/rc/zuS8cEw4O6fueEITJXDc1i+WCk7OT7ORTMJecGgZsqVNfBg1GjIiPhyAkxqj7ADftl1Rvy+WEdA5SBCUwQv5OkRy5pNpidCMI3Fgt+Pzj7+f4+DL3338fwQw4asahpypr2qbhueee4+zsTMasdB2LRgq1zjr63Y6Tm7doXMmibXn4dbd4xYNPcV/8AssXvgqv09U6v3MB/8RXdmw1j3zxgI994iK/+NNpEGQgxFNiCDh3kbpuadoldd0o+2+gaRZcOj7m/PSMbtdpIBPpdjuqouToYIXBUJcly3bJcrmkLmVI4MHqgIODFUcXDmnaRseBGMpSql5uJRBlXZSIWITl9OQUYw1t01KXQrrxvUKVutmkluWoa5nzte06Tm6dSr9JWYgKRPCUZcli0bJwC3Fc+uzSzLuU6Rgj9TBnHbtuENJqaQnG0PvA+WbHECLLwyMWi5YYI+frNbdu3uR8sxWH72QkyfnZGavlimXT0O92bNY9bduwWiyk5WAUvb0wjrTLFdVSiCZVWbLdbmS8SVmy3e5ompbWSsSNMayWK4xzPPv8QGEC1iZmqBz2EMWoBh0zlCZIo5Jv0c8PalA5NV0XI1ngvFfRKYknZXRT9jRlIiZlWkqznmC/bKX09yYIZoo0ZxHkXoa174gmm7fvQmL+8cmKxZf4/ellXvI7d/rDyYmm+ktqi7BqkCcnBdEHQRLS2sxeqY6d6qTWWhlivOfgJjahtEeMM4q7RvCFU/UWybKNMbRtK72mICLdikaktU/TEEYv/Zonp2fcOjnD2IJLlxcslgtsAUVlwAawAVNAWZfYosCoVm7f98L2bSvKtsCOIuNVWIvXIKBuG5ply82TW7hg2XQ7ttefYddvaZsaVziuXrnCZrNlt+sYrVeBcs08rN17jnOnVrikSxtzgOF0mgKRPF4nRKX269Im5Gd6+imdJjO48V6dlDqVGFSce9oLYXZ9URIpIGVKe45XsqYnvuy49Y5LXODF/Y32L+Dhn3yORz/zAEnJpet2vHjjBnffc42Dg0O+8cw3dB6pEEvStbO2ZMpATcyBTZbUg3ye90Y0xZkPm63vFD/NEQAoKqV5W2weEGiMoWkqFs0BJ7e2tMtK02HL+nzN0PWUtsK3koXsNhsKDAeLBSBNukM/cHpyi4de8xjf+1b4Tvsk5Sdvwi8g07MBtIb2mzfgR/hTXtmxtXz6yYt85GMLfvG/EK27qhZb4gfP0cGhCAM7p6PmZcG8D3Rb6ZGqHJyfnAnLarmitI6qEAWNRdNy4YI0TTdNw9HhIUeHh8KOrCplS5aidmAFYilKJ+yroWfTbfC1xxR1bvBerg4wFsqiIhWgt76bnlRQIWIHvhMafj8MeWhlURS0bSt0fGu0Ybuj6zrN7Io8qRu08ByhHwLGRNbbThzfGNjuOl64cYNuJ8SaoR/ZmU62RRQq9NnpGdbIlHAMLBdLFm1L13cQRCDaKmwwdD390BNDFDw+CR9Hz8lmnQ+5s5aLFy5i7Ckv3rzF4KWFoF20YOQzRK2HinEMEo1q7aIoJPuSPjKHNHmpjuM+VpENjBxem0WeiSK6C1BYIcYMwyCftS4oq0rEovtBWmUg9zxlVZMobyB168mBRWUbJrwxHcC9LEsDTOV5EGcGKrHAEsxEnJ9fdagxTjXE/IrThW/76ku9ElXf8P8x9qYxtmXXfd9vD2e6Y1W9sQdRA4dYQyjaCjWQIpVAsgHDQGhJloDEifJFQRAbCOAvRuIESeAEEWAHQoD4gxEoBiwoSBDDhpjItmQNkWjSMiRSpCTKmkl2i2z16379XlXd6Qx7yIe19znnVrcM38brqrrjuefsvYb/Wuv/V0Qvw8HStZey1/Sd1B0vqe68xwSjTo/F2eNnh6OQWomeGej8OjVBeXldx3gaDVVWIg8xihRTet7pdOLZzXPatgUTKWtLtSwolzYFnjO+SJd6DZzoySltKCgSkbymiAajNZWp0Mqi8fnAqBYLHi0Xcs5UxBiFdzJqU1UyOrNaroiNIAl+SDyWKXONqVFsrDOmyzVmHXFeP50cXkhEzIFcG07PHbO4OCYmpPLSyLQzOoIUJKlpbWXkgRTwjPyaKUhUMZ43aWVoOip+fvcC3/+xtybbDfBj8A1/8wvsD9/E4XikrqT8JETYjqqqWK/X+BufKA+Fts+naxuJuOCEPjCtp4lBKAed+evI7NsdoHJal+Mxw1Tzk69g66qSgdyoEpNAqhO5Du83fPELT3jw8EIiNyPG3/eerm057G4xSqKHqqhEduF44j/8wSMf+lDHN79/T10f4S9yfnLS7X//FvjeT8Lmg+D/HJh/Nntw5tg+9wdb/sUv1/z9/7JOwpcRY4ROx6BYrDZopViulmxWK4qi4PbmhmFwwuwQZWi3LCqhtRoclS1oypKqKGnKkqvLK772a76Gl19+iadPnwpr/jDQHY/sbm+5urrH9qUVTS1kw8ZKHc85T+tEfft0aKnLhqqMKZoOqDQv2DufKNBAFam+ExM7SdCoYKSd3jsMApcWZUVd11NjSIz0g3RFykyaH4d8xTjphFenwdfBczy2qJSVPXv2nCdvvCm6e02DpscPnr6X+bayLLl/dZ+qlPNUlhXb9YYYI13XirHQIp+jjcY7R11VFEayzcHL4GpZCrFzP8g1cs7RNAvJ5OqW/VvPqKqa9XqTYFE9KqBrpZMWoCzSoihEQiV4hgQNxaAgFctDFmiKCpVIYDOsC6JCntEjo4UfsyoLtJKMRGvNYrlkvdnQti37w4HjKa2ZBO9EoO3aMasYVc1DdkiTY8qbbXRwcy+gpvbsmFLAEYpMHjDnl7lNf/4Gd5O6cSTi7IPOtr04tPHvOGZxmYF/DB7SUxSJnDjMlRSmWt7USBJnn3J2hGf5qTT5MGtmyCMLd7rmYpyyOuI4HE2Con0URRPvA23Xsj/s0UbTrBuqukZVgA0pyFFYGcQVZzEEXD9ggqEodQ7pUQGUT3bBVBhVYAug66kXS4rlAhdFrTt6J13YoUQhDWAKRWmlq9hHP5OLkpEYn77X6JiyZz87X3I+8x7OnZVZX3MaY2FEnabgJ3E8pvp9hvbG9ZVW07w7VqmpQWa84CQIXkViSFl4coZ5bf3CP1/y/d/H2+x4+Zs3fOjbXuP3/uA+1kpn5dW9eyNH7mq1Yn/YMwx6JK8PQSSUejcQh16OP+0PmOYeFTkISl871Suno8q+/HwfzGugJoK1xoi39+nUpNS471q26wqixXuB9cqyQhWW462Q7aqYWri15j/4Sx3f8W07vumFr1B9sRV2/29Nn/s9bz85AD/0/VBcwYc/DPxl4Lvk3/W7V3z29y7555+o+cn/usQ7mWNTamKKkBNTUJUVq8VSYLcQpAlBCZ+a7x1RB2xRSIuwkaytrBoKramLkvuXV3zdV381l5eXrFYr/DAIPjw4QmKAt0ayh6HvKIzhsN+z2+3oh16iudUaYw1d1zP0gzjX2e73Poz8iyDwiWQqERK8qLTCFJYyVhjriVGxWCwkQ8pLOkQKW0AFx8MR74YkmCnt9ZKoqPSZwns3OA8ucDyeuLnZcTqeqJsFVTVRBBFJDAyOsgxYa1kuV6yWS9zghJkhrcGyLNlebBn6ni4izQL9QAyyoPPweQ4CXdLLi0C9WLJarXh2fUNVVVRZDHZWYc8s+yTIwhiDtRbnpgJ00FrELVPWGgiJgQZBXXLhHrl2Sonag9GieG2txRqbNAUNdVWxWi7RSgk0nNabtcIJGqLMHboo19Vog0rR71nmNRqXmZPLyZbKHLFqujOOSdxs185/mTbvlFhNzjEbMpW9310/lz1XPpSZl8w1mTFql/A++eI5DDo5I0USBo05YzvP+M6ON62XODsN08Mzt5sjdzKJ+eRomT8eZF/nsZUQBb5vljWmLEAFfHSJMcYk9QEJRkSU16GMNHAZbSAogvOEIaCsRmOEQ9YASlPXDbo03B53MocapDlk2dS4vqdPah7yGcK0UVdNIpGOiU9yfkbOHfu4SnIGl+ui4/3n5+nOq6bLO/tFEv1E/5YcZq4RpgQnZZRxBktOdn/yGnr2qfLmv/uHhqf/0QPu8yZnt38AH/grT/it3xZbtFiULJcr6qbGBUdV1lImUFMWmWvpuduzsMXYExFhlK8CZqWFtKbmERSZSjtvsvkPNR6+FbJex9A7YXdHAZqqtvzxV97gyR//Me//lm/h6uEF3dCxuz1RmILbm2u+98+/yYe+veWbX3pG9fkW/i5n5Mf9d8P/9btg/m/xYXdvxc8A/4P8/vzfX/Jrn1vwk/+w5Bf/pbDqC+NGmlkzetRbqoqC7Vayt0w+bLQYsug8sSgpTUHZpGKrLbCFpeta+q7H1IZCaV5+4QXe83Xv5t7lJYqskeaSHEoUmQ0EL++7ljeePBnVF253Ow7H49hZWJbijG9vbwle8HmBR1Lx3Hk63xKJ1KERSCOKWrE1iZ2hLGUYOzEnlGWVhCTl2Lq+o2tFhNKnouy8TRuVmiqMkGYbY7G25HA88uz5NSEE3vPe98pMXBKzLMtSFoYX9YAYI7v9jj7JpTR1g3eDDGlqETR98vrridXGSFNPIcbk5uYmjY+UXFxeUCxEsT1zWMYQKKzlwf17GFtwOh5wLgiTTZTCv1KaoRenqrUheo9DnAwhYgqN0SWD64mDTxIliqw7ZlOGZpVhtVqzXCwwxogEkXPEEFmthGPz1ohC+7JuWDULlI/ojWJR1ZxOLUVZslyvxs3Vtt1Isxa0xiEb+8wUzTK2M6dz547cnq/OvMAE08ywF3L288452wSK5rc6j3VnLlOlSDoFRjmaDzk7C3GMgqdoeDKcGUIbj08xcWumTCLEyf3ereeNAUCMI/wkbfT+7LOz3E2GRHP80g0DN7c3HNoji9WSetnQLBdCLJ0EcQViNjI76gMmKrQWx2ODxgZNaSpccAxtLw1MRYBagiONlllYJZn89uKC42HP7U0vjRVuwA89Kkbqsk4BD+O5GAZHZuLJYsijtqGeRHmJcWzrDyFMNacUk2gFYzUyL0CZQxmbTzK8HRLMP8qUZTgZiFGaSXTmiCXK+86urxzk3JUGiBNzi0rP/8Srj/m+j735Nsjym/7mH3E4HChL0daTngjhHl4uFhRliRm6kaHJBw8a9scDu/2Oqqy42G5ZNcsRMdCekZosly1Q85CLO4LFkEsc59kyMifnUsusD7nrzND3kbJoMKpgs1xSKsNbz2757o++zofev+cbHz+hfPdR3umvA3+bt93K35Wf/97fA947e+CHgT8Pt/9Ww2d+6YKP/5OGn/7/fMqaJDP0KYvKgpnBB/zgUlODHTsdnRX2laqqxMGFiB8cdVkK551WlIWw8be94/D8mpNSvOurvoqLzYbVcpHqNhLdSOZgWC6X1HmwPYSxDV0pUUFXWmELOy5YrTV1VeKHgb7rqKsKhaVv27Fdt+task5XhjObWiLRLPnhnMcNDmuLieYIhfcdp+ORw/E4bpCUxsjFDCFpgkVC0MQIQ9LjCiFQliWLpYiiuhASNVgv2d7Q46OHICrk3nlcP1AWhTQiCVYgTq+p8d4RgqdIUe0QIpeXVwTvOR1PxChZ02q9khbslPXHGDBKs1ou2B9ODF2H94G6LNjdCtyjtYx8W2OxhRUM3w0E79CIuKtWmugdPsrYgg4OlxCIzBXalA2P7j9MGZqm62TAN0sMKRTKyxB8aSyFEsNYaku1KCi0Zb3Z0CwX4qCdZ28PIhKcjL5CnIZmYkjJM2BvgyvzppvC9Ttpjvw9j+BHI6OmDCe/YHra+e/IXmcCRs9eSIxBGCjIqE1q3vEQVUjdbWbGNSlGZs6wQ3ZEOaPTCh2zLOs8kzj75mc/xTlm8uY0EpMMcSajDtFPFkxrgnK4GNCFZXu5Fe5No4TAwOrxmILzuLYDH6iLSoxnucSYAqsLjLa0IWIx2KqiTHtNjkscfns6ocPAerseH7PGElwvmnVFkZh9Cnz00rnpRe4nzyZKcKKlTqhnTiVkInHP0PepAaQeu0lJI1y5/WJcE6Nzm9ZNZow5G9MY66aM5BLWSrApzW65NJACpzT7d5aypyAmdwArpfnFT274vj8Bsvy2D36F3/z8gugy45LHWENd1ZRFQWEszkw6fi4GkQwyisELFVuWd9MoUbvwIAIJ6mw9vm3YPmXJqFln6Gzd2SzhMHWFZb2kBT/18Z/FD4Fv++AX+Pb33/IN7asUv9zBdyIyND8pb/Pa18KLvMPtH8EPpefw94HHcPPeJb/2ypKP/78lv/g/V1Lwdw6jImVZ0jQNzokeWe6m84MjeEdpDE3T0DSNQAVaUyTZ+2WzwPcDQy/sIYWVupCKMk829B3rpmHx+DFD17FaNGgQGCPtIx8DPjF4NE0joqtGeNnatoUYJSrRMk+37YUgObfmWmPp+k4K5kqS6eA9tzfX9H3CnpGFVSQ6r8Foal9ii1KaWcKAc45p1Uld63Q8ctgfEkuJScec5CjyPByZWBkG5xkGl7I+z3K5oF6Ipl9ZSmYbFRzbE0NqXHHe0ffCUlPVDcQoRj3mzieVapHSRFOVJYW19F3Pzc0NzjmWywXWmpElJUaJ3Kq6Hlu0rTG4voXgBTKMMk5RWsNiuWTZNEIHZrR02BGk2y4FPlVZUNmCg1JJHFNjiIn6VBxCU9ZcrDasV2uUgta2tEaOF2TecLNcS+ARQUdE4inJmHhjWS+kM9dqA5utbL4gIXQ2zC7N4U1FE3E7Izw3gwwnpGXmgOK0We86OYDzaDvvWzUaoempcRreTs99p+FYMX7+3GDM3iOqqdaj9PzF45c7633Js013b3E6C5MDPvsZiF6d03RNtip/+fFdfOo0VFZT2ZpmtZS1TaAoS2zaT77vpbX/2KJ8wNQKs9iwXCzRiEKBHwLByXhLXYr9IApa0ruevus5HA6Eo+wp5wYKI6hE30ZIrCxERl3EUVU9BGHyn9NXZWacfDkmJE24V73Dez/y/Mq1m2cparZ43k6n9idlzNP1kldopfCKKaMLeR2lzDl70fHopr+Vgt//ouWtv/yIe9yZmfsH8IG/8jqf+cy78N5TFiWk4fiqLGmqhrY70bpOHJERJZmyqSjqkqHvUSaNPygk4x3pJc/3wLzx6Rwpn8Z58rHnvWRzH4q1FqFJKihsxcXFH/EXv/eT/Dd/4Q2KX30NPnRnFX8cXv0E/Bc/Cl/Xw4/yDrfXgGdwrVd87qvX/NQ/afjU/1RK+7tSbNcNPg1PLxqpPyltaNvTiGkTI6vlkrqqRETVJOZ1pWThGS2zWEoRtZxUTRYxJBG1yveqSpl1i97T1DVVKViwGwSOy6THZVWx2WxYrpZSDxpcPsP0w0DbnmiUZBEyJ+RTtlQQUmFcMoeO1WqJtYanbz7l9uYGHwIX4ZLqYosyiq7tIEaBU48du9s9bduitZFGkoRde++SCGqgMuW4ELN0jVBSyQZxTvTiur6XxphOWPqrapo9Ohz2PH32Ftc3N9LFWYjx1wj0utmsudxs6U4y75idvzGaqq6w1nJ9fY13nqZuWKwXozQMSLH7eDoyDD1KSX3RaC0BSGFp6pq+v8UPPX7oKY1hUde866WXePT4ETFC27cC56Tgo+/lOm23G25vb3n1lVd4+tZbIrKKRHoqiHRRoS14gS+tMagSCiVyQl3foVGsVyvaosQNA5UpuNpc4JyjbVv6AK7taaqaRVnLgH3VS0BmJZjxQWpE2QiDbMz5GIPY9Cny1AlvUjEPt759U2bjNM5bjc7szKvNbjMnqZgV8WfPvfNnrtdkVGGCCifds/SWZGOntJqxozA+4Z2aUebJ6plJTmiD3J/fV09ZiQ8jSbIoN2hcENXvU98JF6gVI6mtoSwq6qYCZKYxKIVzAovpRIpwOBwobYXRMHQ9XSt1c0FIHErQcQKR09DRti2uH+j8QDd0LBY1i6aG6AnG4KJQ/e33e6yW+npwgRgUdUJ5hDYrUfD5SLQGS9aBUyMSZAaD88MYBBelmeDjf+01JznRbMGnDDrX4XQ6j3n8BlJHZnK+c1Xt7BgTDQFqvh6T+kWIkX91uOQjH3vyNsjyG/+rL9H3f5ru1NKUjXRKRyiLktV6zbE7cmhPyRkJFVtZV1R1jet6wiB8vFqJuoQma8RJ8KC1nth6YkZO5CTkoXYZU0gB5bQlsOLIdZIl8bz33Z/m0Ws/Dv8U+HH+tfNrL/4e/J2/Ay+/DPyn8mWz0Ojha9f8ql/xUz9S8+u/dcX+uKfvBy4ukoq1lijdO4FB7t1/MGrSGaW52G5TwRIWdU1V1WP6ng3CqLMkAL4M7joHUbFYNBTG4p20hG/Xazbr1ejkttutGLnTid3trcypNbVM69e1EEmTFms6axHJgsqykChOFDrHzCorBghjvyxcomSVDx8+4OEjkUjY3Qgf5GIhGUsIkZvrG06nluPxKByRxmKshRA5tS1Gi0TJyBIw2QzplAvTDIp3ktEOvcAAzjnJiINnv98xOMfucODUtmijsUUhismDY7NZc3VxwaKs6LqOwgq5dIxBnNOikc5K7xPdlsUaacMuKiGA7vuewfUUhSV4R9f3PH36lLpphEBAK5qqQm+3LBdL2rYbazoEz3LRcDwcOe52DENPUZUSpbtelMxPJ4xSXF5cUtiCLo1dOCcGTQWF7xzP3nyK8lECJK1ZNA3ee4qkMG21Gannmqoi2IIYYbNa8ygZ2IDIthTGsl1vqMqSbhCIqcqGjCQAmqy5DylTihkdEahWPFBqkhmTrClDYg5D5R06/UjGZ2bj5hlVdqXJwb3TuMF5w8IERQITND6r1YRZk0nOKMwMih15FrNRnmdvTH55Gis4h9ny4xk2GwfW0zGYJG4avKMbekEEFrUQI3uPSudetcnIIUK6znnqumFVLyi0FYTHDQQVGPxAiA6VlM4H1ycHIO8hNUKB90tTjQPKwXuInqZpWC8X0lUe5J8bAn0QZZC+6ymrkrIoCdGPBOqKKfjJQYWMGaXSwtBTlgWVKqfRgfFUnq2Us1xLZeOeDHuuzasU4Mt1nWbMBPpTqAAON4PEz5UK5JoFYhqXCenvn/65DR95J8jyk7d8+Due8FufvyCuQ9LZDBhjWS9X3O5uxo5ZmYONtH2HC7K3lFZEn2u5PlHlTQhSZv65O84zrl+VgsZ8Dmbr04ZUi9Ja8fDBF3n00z8O/wn/Rjf7U/DyD6c//irs/tqGzz69x0/9Y8un/jdDURfYomCxbIRcNQZ89KLmW2RG/EzbBKW1dEpkXYpCGjmauqZpGonGkzOTORI/ZlCy+TLtk1ws59O0fBQj9/DhAx4+uI81hu54Gt/Tu0HazJVKG8TBuNEYoVyxQbmwLUYy+ID3Ai3qEbJRkBZVRNhddIxoXaRsWdqOnz59k7btqNNiPx5P9H2Pd2FasIHEixdHVhqFSgtOnT2PlMlEJhaJwQnpcmJdJPjAybUcjgeBKZ1HGZ2gGj/KJAmptEmbPqZjiiMVV67PXFxeUBVV+tYqKXxblssF3ktG1PUdbSfUarv9nvVmw6PHj1FaJ5ipHFvy33z6lNPxyPWz55K5ti37455wI7NLMakw7G93NHVDk/B+76W+4bxjt99z2O8Z+oHd7Z7CFPg0uB5KUUYvbDGuFRUlkNGI/l/wAW00VVUTEU2sECJRGzDQozgej7ghw9x5uDxdq7QMQpyYU0IWVR0L+pmZJXWPxRwtJyM2W0ojSjWaNTgzcynbyzXl+eMxXZe7N7k/Q4RTJJz/zbOyUaVkfO3kruI7/Dc/VDXCqmqEzebHOzuYlK9MENWc4goSOYWWAW1tDYfTkUgSKtaizdYPHUMnQ+S1LUemIofwVXq8zAciM2+5i1CIB8J4/EVRUJiCqKFz0lnuhoEYvNTPi1LqeMoQXUQr0XNT6f3GgeZkZMduwchor1ARY2SUR2nNkFrpc6aS0+ExMLmzFrLby40akpXPgqJZ9i/rYu7kzJi1CxdnFhKa3WavyRcqAr/y2YLdD1yw5vr8+f8Ivvm/f8JnPv0unBtECzHIXmqahcwY20LsffpvJHMQhuEAACAASURBVBUwjOdkPP6URd793vk73I32ct1OJMkmcVgVwcZE9htC4NHDz/+bObgsMvqd8Px6za//xj1+7hfu89nfaNJiCCw3MgFfVAU+RsqmFizWOfqk8pv5GI0y9H1PWZZcbTfjnJNNEXeM0l2Xxf4CUudxXmCH3AWYoyOlVGKqdzSLhhcfP+bhwwds1xtUjNgUmR0OBxTCDhKCsI/3Q0/VCAl13ogqncgcSZypV8/Odu4ai5FxGD0EGWGIQeRA5PUeWxRC8gpUdYUbfJpRkfmvGBQuZYrWFswHdJ1LUZI19P2Ac54iZcfBy3OyirLWw0hd5pIjOLUdXS9dqzpKBhcBoy19N3A6nNCNwirFqZPn5lpizmy1ViyahQzFpvMgXaGp044SH+W7l3XNxWKJD4GuH3jjrbdYrTaUiYkmRtheCOHzdnvBzfU1trDcu3fFxeWWtm2lOK+E0mvoxXmrfN11vjbQNAuui4Lnz6/pu47dbk/wQkvmnGOzXic6Mul001laKJFM971kZD7BqqSOOEJSFQhpNCVKJluVJf0gen0+1RTymplDJhMcJFGJRKwalBjd+dySumPN4rT8pjun/T1FvLPIdnqLt+VW6Tc1/R0FvJQOVTUalmlNz5xXnObu8nFNDm1mlCfPNR5yBtak5hcmBzr62/N5vEAgelBGi1Cv0dhSFL5Vo0dmEGmUEoFhFaPwpyoloyAoNAmWJM8Dq1HHLSYBUp+Y8kP0lKUlqIiLEsgQwwiZt9Hj/YAvKppmgXN+FD+tm5qMz0YSzVzIWZB8Sa9ApYFIpdRIkjwMxWj04+ycZQq5GKeMN8fTeT3E+QvyVYgR6fJMkLROIU+CC+XzZf3FtMimq3w3rBo9LhH47LMHfPRj1+fZ3MfhG370Dzm138ipbQWOLQ1WC+NRHhmyxuKCk6RES+d6JiI4G4xJC2uss+Wa28wOZ9hSgVxTo4WwPk7HHlFJNHXMWGYqw+90SwPar7+w5hOffcin/s8X+MKr0ubuB0dgEJy1LAkxcDqdOHWtdNAtatabzVikN0pTFCXBe5ldKwpMKlSaxEyRC9ptL8waOmqUFs69aAyV0ZKRpchk6AfRrytLtNKsFwsePnjAC48eEYOna0945xg6gfPaU0sInrqq5SRqqUeFlNWovktZTV47cSqEGqmZee/SeUtKylkbC8lqhkEySpRI90Dk1HacTidCcnh0wtjvQxSJHBcSBJm6Nmth9hcpe3GGx1PLarnkeGxlwLluJCMKjhhF2aAsK6qmkc/xMl+URVYlvddjpG+sYbVcURUloOi6npNzuL6XUYGykDqG1pSlDL1KhhIwRSldjil46BNUawvL/QcPuLi8SvWrwM3tjjefPiUqw7179yms5XA6sVqtuLonUkU3tzJqcXX1Im3bcrHdyvxdP7Df76nKagyKyqoaFQBAoOPNdovWhievv86pPdH3XVoXFcEHNpuNkArMMjDnHSFMs1oxwVbE1HLvhc1is16DVhyOe0wimPYpYPJOOEeNMQR15kay7UEyBxiJCGOmf5LHcpSqRvMy467UiqnTO0f4aoT/Mi9lzNyIxJHx4m6WNb3zuaMDpppehiPnPm4+2KfySp+rIDCiILMnARMzx2TII7kMkCE8nYKPPAgv+0nUymOE9igQ+3K9ph96bo437A57tNYsFwuaZYUKEYPCKOnS9sNAYctkJ/Jx6Cnj0ZGIBIDeDWBTw0sMWKvHzJI0wym0YJKJnQ4t7anDaMu2rMgOZoSO89fMjinDtMQ0bpCzKz0GK3LfjBYs5tw7zow/5Hx8XBNp3eRMMKQsMsQ4qnCPTEExUebFHMjk95g7l/T7uNzkST/9c1s++idAlh/60Ov8zu/cw5aW0kvXqzSL1dRVQ1kcGFwvzVw6IVJ5DOVO0jAdA+NezY4uD5XncySvl3r35C4lNLd5Y2mluN19Lasf5mzWDYB/CE/+zBW/9JkL/ulPWH750x337225d7+hqizeCV9aUdjUjiv4qjWGEAtilEgnR8NSx7HjfJkmbagYMEqxbBqqqhzJWGMM+GEQ+hfvk2ORL1tZi9aG0/GIinB17x73793DaMN2s2G1WDD0vcy8pbblXCMw1mAxNI1Q92TM/Pb2FmU0m5RVZl7CDCWcRRnqfGh1XNiZ2ifGEaLIWZ7Wmn4YGGmnQkSZtJmyI0X4/Uy+P2Rj7InOcTye2O+lg/Hy4lJa5yU8oyjFUYUYMUmaJiMAOiZRU2fxacMJUbVck4uLC6IP7Hc7onOpnVf4AvHCKCHnH+q6EvaQ1CSgEGiu73sOpyNd1ydyWcXgxRFVdc3jF1/iy1/+Mn/0la+wXCy5f++eCLiGwPNnzwCBmH0ap+j7js1mQ9PU7Hc7tFIsmgaVgpsQggwIZweuzcTqkiLBoR84Hg4clyvW67Wco3RsIRkYNAnKESMj+3q6rlFILCmtxVU1prCiZmF04ucbY97JsM0NHfnaMmnPqTBt6zFbm+LnMSXLjm+eIjJ+hTHCnRuju314Z1kWTPBQ/jsf3OzD4/TH+XPzy+cfMLuNxzo73Lxv5nRUOZgbG2Fmz4vZuCcn4xJ7jrZmxmupRwcoMkkBFaIgw3FAhSREHASSE5RB9qLcdILX7JiBjSWR6Ednp5RKtfg0RhGFvipzylpTMLiezB07P3vjKTw7V9PY0lnGP/sd8lqZzss8xzq7VKNTTbZJz69PnNmnqWHDaJPg2+l10xq4e2GnL/Crny3Z/eAla55PD38MeAwfePgGn/vcu2kWC3wImGRTpaGxQCNagQIPh/EzR/82jwrzMp0dy9meZIYOxKxHONV6c5BmUdMA8fH4AD7C25zc4cGKH/jPX6bterquH7sSJVpKNaIoTq2uKlkIWrogq1AyuCFFUCq17VYsFwsZ5A0xDRkLt+TVdsu9q3topWi7Tjr0jCUWRYLcHOhKOCqTgKl3nosHD3jh8Qs8fvhIOvmUZuh79oc97fHIqT2hlcyyCU1WSemljXi5WAgMNsjs2G6/ExohoyXqt1ZolmIc5+UyfJDT5dFB5auTjESeQ4QJVkjZOUUhDtr5QHQB75L0SchXPMOXOi0EQ3s6pJqkwJZNI8z+GYIwxgKiPjD0MsCaiVCNMWigbhrM4BjcgPOy0LIA5dAPuF4K6DoCWkvtzgsBtJBFi2LCdrsZO1a9l+/c9z23+x03N7fiyLXM5/gYUcaijSUAV/cf0Pc9u9tbvvTKq1xdXrJoaq6vr9lebEHB9fW1BDhe6qQxQN914qy1NL9ILc6PM385oCjLkocPH2C0YRgGDru9ZM9Bzl1RFGN4LUKcieZK67GeAAhclAKb4EUwtCxKjDVErTh1rXT5plomo/OaZ2IpMwjZUMRJL2u2heV56u32BXKqk4yQGhdRTEoUOsOqM2PwJ/ifc+M7mY70qxoN4/TZs4dnEH48M4YT5JrbvzPEPUXaZjRkuXMYIODPNMzedk4SnNx2HYN3CRFRwlGqDFVRjW34fdvLSEqIEhgDy2aRUAvG4GPUgMtiu8S0bSWD91HGEyJRCCIUlE2DIuKcvHfbtRhdUFYlGikdjF2hzALffP3yVRmDmcn5TAPy80xkytTz+cw/55funGIt9xOY2TrJLCPCwRmi2FxrC1xIqgWJoP9sSejz95frKEH9Z5894KP/63PYwJOvh5stvO998A3dq9wevpHlZkUkJhILQV1WiyXXZS2onHeEOHUX5//yR08sLWPEMJ6jeZKcH/a5P4PZ+k6vsbJBhFHkeLyalAFmt+UX9zy+H/jSlz2FMaxWGxZ16nZMg5G6rJIT01SV/D62f6fB5ZicYVEUPH7wkIf37vP82TPWyxXHw4HVasW9qys26zWvP3ldaKv6nkJpqtWKECKLxYLLq0suLy/RWtgJ6rpmUTeURZEibhlqjaWMHbTHExppGKnqRuA/Eq1PEHMjA7CyMFwItG3L82fPBcqME/u69x4XHLk7LNcO86hCCLlYKpvdp/Zn0nNBiIGbRUNZVAnqOtK2HUQ5DmI6d6GjKisury4JQeRPjqeWsii4urw3SpwYYxMNlaUoDF23S+zoMt+ntNQytLFTpBpCMuyk2S8xwsfDkeA8SmnpEu2E19IYjTFK6phaFNHdMCSYbiB3bQ2DY7/fcXN7y2K5oqxKUKK4HlG0fc/xJMf04OEj3vPe9+L6nvZ44vbmmvVmTWEtx8OR/W6XxB0teZ7zdJKGma7rCCFSLxqKRGK90JP4b74uPnVcFtby8NEjXLoW3oc0H5UjwDC1cSupj+R2f6LM0bnEuVc3Ql6da0JVUVIlCZOglFyXtFEjwrs4n0Wd7cE77kauwzySjpNdHH+OUF96glISbI51vbvvOb+9g+eLZw9NsOXZ0++8Ls6ez2iqJh98xpiSHFdm3QhB5h5zm71KVj/DmVOtWyRgYhRWpvZwoncD2lqc85R1RZHHgiTKxAWpy+kQcW4gJGag9WotNZtk+FwKbGyw2KLER59mMuU9soNDSeDmQ0aPpBNSBsIrbGHTHnfYNGzt/eykpQBzfkLz+TnLPuYOMV+TnMHpudOf7k+XP/2crqLS0/B0Rp9yEK4zIqGVdFUPPR5phiJmOq+74dJ08NnJ/uwvXPDR/1bu/YNPwcd/DP7W34KquubD3/Eav/P792WUIgSur6958OABl5eX7PY79vtbVEoSpnWdV0n+3+jZZ/sljnZAoFs9lrTCWCZKc4Bxer7NStRaaQ6HAv9N78Lw6vmK/jx8yzdHbq43HI8nKm2obYEOsghX9YKykDbzGMTTaqDQBh8UZWHGCMcoTVPXPLi44l0vvsz97cVIz9UPPUbB82dvcTocMEqx3WzZbrdsLy6IEREwLQr2hz272x12sWCzWLPdbBLbyTAOk7dty9ANNPUCY6XTs6xKiIrj6cTxcEQB69WKokgdOsZgC5GCGYaBN568wfZiS13V4waMyEIZaXRCnvXJ2k/TwnODGwUSJ7bwPLCdRE6R+l3fiY6b956u7VivN6zWK0DmGHe7HW3bcnl5IUPnxlDXNTFGqaEdpc633++lpqg1TVNjrIwIZCmazK5ijUSfSilsUVIYg3cSyGitZEgzZYAmCS567wiDfJ+ikIahnMH74LHGsl5viGiaxVIUIIaBsqywZUExVBhb0CwXbNYbyqKg9Z4333zCzfNrYpAMtKorUYAoS7z3ItKKDKA3jaF5+FAyUq1ByyCpc26MHtu2pW9PPHv2DIU0pIhuWEFhRWU8Bi/8lGXJ6SjwqrXp3BSpZhdkdlBGzlMncI4kY6TQhovNFmstz6+vudmLwsXgxWCiBLpXyhATGwujG1FkmH7MMGbOcB7lT5s9fXgMI2fl3DDcMZPJSeYM8HxbZ2c55pejEz5/l9z0JA4soxSTPx4ht/QvqpgCJ2amS+FdwJRFcgbp/dP4C+OzmN48w+m5mzoIO4/yTphOCkOM0rGsjeZ0PNG1J4TlS7FeLFlebCGAR2ZcdUKYnHPC/xoi21TDdc6BkRZ3H2XWLmphC8FH3nr+low+uQGFYrvR0Gu0MonlBmFhSVljCNO1nc7FlJGIrtyU4U09EfMsetZ4kR+K58+aKLxAqWkNxPRYbv8nCvLkfUDpILSBKZubumhnvJVxtp5my0cp+PTnaq5v7nOxfcq3fD187jthqISq8U//3Tf4zOf2HI8HmmbBdrsV9qQYqKuaqqjENgZHxE+BEfk8ARk5i5kDNJWFiCMRg1KyN+dBWSSVnWZBgzXposcow4knvp7Vx149Lyr+bfjAT7d88hNLbLNisVjRlFWi4BE2775tkxK0FBKzSnTf9WAMxoJVlqaquNhsudpsqazFGUt7OtF1LdeJGcRay2q1YrFcUlUVzULUdyMCd3rniENkOPXc9p5SlxTKsqgbGc5UMESFHwJdm+ZXgscFGNLYAlqMTtu2qFNLQ81ysaAqStquH3n42pOw7/d1n6LGTAGULkIQSp9shCQzjGME5d1Uc5gvRlCp429iTOj6jsP+QNd1WFNwcbGlLEWXTSuNNVpouZxjtVphjaXv++TgjhyPR/q+59S2LBcLNtuNUCVZw+AchEC9WAhvZYpwy8IKq0dSElg2DdbKhg9pnMIkPkBrDYW13N4eaE9HmvrxyOw/jlJYQ4G0fGulwWjKZMx3tztOXYfWhle++CXhIm1PvPaVr3D9/DnLpuHFF1/ghcePWS2XbLfCWGKMDHHL/J1o55VlSV2Wab5v4Li/FU1DN4zntSgs7/qql6irWrgrvRfuUm0xqVM3Bs9hv+eNJ09oW+GrDCGy3W4obEHQqcCd1rZQioURTrFahtgza4ZKs3Vt3yU2lsipa8fgJ5xBQlnb69wYzoPpiT4sN6okiyPB+JnvmwzT27O5Pym/m/9UTI51nonNvaMK0zvlGpHKwR6pizBA1NPzpNFB6p5VJeK6ihNDFF74qOfOfQZPAUpL9zVKIOa2a2W2bTDoXtaXNtKZi5JsW1uDthZPpHMDpS1S8C1kBBlEldfERBTcM3hHWVdEnQjOvczcKi3wf9sPlGWRxm6UPK40hUXsjlbJkYTJGaW9Pgfj7g575zrevBZ5l8VkAjDPr9vdCxthgn5zPJR9VohELWiUNgZrpWwzuCHtX41SYcw8x6UWp+anjJorBb/5+ft85MlT6u+HvwrwP8rnvN+9yuH4b3M6nVgulqwWS0orZOyLuhFJHgJxCFIuyQeoxZXN4X1BVFKNcQz+cjaaukcT9aHs55g4eCe406rUSgsy6Once+Bbf+ZtnTPvLfdEf8XlxQVXV/dHUU1pYZdWWxE7zK28UCXOMoXwycUEW1mlCc5x2O149uwZx8NepFqco2lqlqsV682azWZLWZS0bcft7S1amWRUo7TcRzgdWp76t4gucnlxQVWKIrUbQnrdXpgSlLTkRyVtu35wqQajOHY92hY0aOqy5PLqHofdLafTSRTFTx1d21MUBXVdYW0hulEzHaeY0+MU/ZxF4eMiE2hUHCB4l3gik6MrbMFms6GuK64ur9L8TEeMgd4NiQkGFs2Ky4sLDoejGPZhGBlWnBuEk3O1oiiLsSHBOUfftRyPB4yVAe7ssIuiTMbby/LyHk2kaWpcYiwpCou1kjkaI+TMq+VSBsGVDJyKJE7kdGq5uZHh9qfPnnN7u6Pre5HeQZpP2q7DWktdljR1xdd/+7dy/+oeZSHntkwdm6fTaYy+8xrru5bT6Uh7Oooi+/HAfr/DecfV1RXbrYjBNs1COmW90Id1XU/XDYmAILXeeyGTvX//HoAI1aaZTK1F2yAYO3oBISCYBqKt0kSlCWiWtTS69M5TlZU4XOeJ2WCmukxMayFkzkEV8aRFIQcmGWCcshlItb50n2Rek+F5J4s3r03cvb2dCorxs8YMLxmKgB8bYlSqK+bZwHkMreadNrOALqR9VhYlTbUQVCEx9cTg08xgmI4kqz6rpOmnNTFa2r5FHxU+NSOFdN5sKSiNMpqyLikLyc6Hoafd72mqWmyRViLHlD6qKkUTru+lG7jP401WM0TP4AewGaHxFHWV2H7M2H07BAc+dX0j3K/SjSvBtNEzBXYmmzBPys/BOjm/c+g5Bx/ALPC4c11zdp3eI8SR3lkynjS7l2v2UhLxKVhSKVOUHSbHF86ip1ncNd5+9ucv+ch3v31tFb9y4KPf+YTf/p0HY6evVlpkzZKTG3zP4DRT3TatP5Uq02rKRKOarav0fTLqIa8LUwNgPleR0RvbfM600jjX0bUvwb8j951+GG4eweO/BPcetxR1yfrighdffhmtNE+fvkXbPqfMjSRas9/vOR4ONMsFl5eXAqW1LV17Eg7G9jRehEVdczweOJ2OlGXJiy++wGa7oSzFwNV1w+nYcjwcaU8dRSEDnpE80GjwoefU9lzvdqA0ZSHw1jAM7I9HTl3PseuFlDixYCstbPpKaeq6Yr1cMjiZ4SoKS1GULBarsXPPI4XNruukIcNoSburfDxpRorUAKDVuMkzRpwpi/JCDSFlA1pjrDSMlEUhHZ8JLus6GQ/YbNa88cYTXnvtNdarNd/8gffz5T/6Mq995TVhyy9sgk+2GGvG7i9ilO5M2TZCyVUJVFDV0tIbkaK+G5zIiDjHMMgM2nK5wIl2/MjOsF6tIDXlNHUtIwVFwdXVJUppPv9bn+dXfuXT3O52rNcbtheXXGy3FFUlGWd7SnNPDVVV8eD+fb7q5Zd49PAh7fHEkyevs9/dCn9o3WCLguViIddzv5MAxzn5XsHTno5YrXnpxRdYr1Zc3buiKCTDdc4RlMa7Hu8GjFaslg3eycxi53q00jSJpiwP+ud27iwxVFWir5cNrzTShESMmzJ25anLCqUUfr+n1AZlgAClKca2fG0NRNEFHHzAKoUxMrDsvRsZG+YDwRnCmVxk/jlP+6ausgnyOzc+Y4Q82c+zjDFnmzJvGUZD54OfGFE8E4FzzjqYZpWSgOP4nlJ3Aq2LJEklpZGiKKWJSJsxo2U8rIhO6zbvp5ju00a+oI8e3AC9wkWPSqQO9WIhDtloClOhjabLMGU2hIlvVKEojQGckE/EyPPbG8kyjHSAYhRFWVDVJWVZUBQGbaTLe+ilrgfDSNeVnV+ue5l83mffMduA0XHkMkiULA9mmmpqarIS8uz5yMnM9Csh1JgTQoCUUXQKaEX8Wcouw+DY7fYp7dNYUxCixwdpMIvzFHBcf+ddkJ/5XMnNf3aP7V3F8J+DP/Pfvcnnfr2lTxR6sZAZuaaqWTQLTu2RPDagtGEu/ZQJxjPDzvw2svKM5SFZo1luSynGEbQMEVuiXDCForCWm+tLHv05+RK/9in4pV+Cv/EB2HLDaiPsGbe7W+rUwHF5dSmt7c5xOB7pu46iLFiuVlxeXdHUtcwrHQ8Mg6MqK2xRsN6subq8ZLe7xQ1bmqZmvVqxXC5YrVYQ4ebmlsP+gB98gik9XdvLQlACgdiixPnAze7A4ILg/VGGDJ2Xrx6lX1nm9k4tVVVTlJa263j61jNC8KyXCx49fMjjh/e5urigKKTFfBh6uhS9mmQkugTNhhCgEYfmnDC5iKirnGzpvsyRWEhD15F28KOcjtZSnwhxCgCsNTS+TvRnluubZ7zy6itYY3n8wiPaUzsKt24vNjRpRq7rRDG8qetUH/UYLYVxrVSKiEXWwzvHwe0gSp1rtVwQQuB0PKAUEgn3HdrId8pwpTGShYsBkvuqNJe43+/Z7/Z81csvY8uKxWJJWQmvoBgaRb1oBGotxGCUqSZmlCIGB7lGEwUm7NoWozOtEqLukOp/WRbp4nLLvasrmkUNRNqT6B36NNA/9D3D0BFcUmoISKQNIwx66lrquhGtudS95/P3TPN/QsI7capqoDAC4ValwNxDL/It0QfRJewHYhZb1RLISOOFSAdpa5L2XkyZ/gTTjAZwRrQ8urM4uTnyfaPBmz+QnncWDd+Fw9QYbTvnOOwPVHVFVSY2myBlAmst13/8hjxW1eKIYspuc3enUkTCDMHISurQnlpiUGNnq0klA9LsZ1Spr1BnaRWBClWitCvLRCtnNcoYlDGYosBYi7I2OcFEUZjPVVkQeifk28aIFJPz9P2J4/EE8ZqiEHabbuixtqD3vQSBy4aoZPayboQjcxh6nB9Aa0xhU5NDUmkIAY2RIMBIN6limukKXiRx8vmK3kvAniDLEHwKhOO4dnXKsNwwJOksM8GPs+s3b/YZmzNSFiMKBHYMVIqiRGuTAvY80mESNSCpVjjVgt9pVESuseY3fv8BH/nht8478j8O7/2RJ+wTdeBqsUoMQYqqrGiahmI3Yz9RJBovadzKUktzZpPsdJWSQEcnXtDoc0OjQPo5KBrryDDNyQlPZODm2WY81gcP4ItfnI79A+8P/OEXNfvDXoiFA3gnRsINDhQ0TQ2IvE2RDMZms4YoWmIvvfwS69WKuq5wg6NJzQM5U8jUNiExGZxOXdIX0yNEGZC5LR9l0sIjUbeLkboqsbYgRgXGoAuL7zvqxZJoLb1/i5v9TkYPQq6HeXb7Hdc31xwOO+K7vpqLzRqjlGzm1IbuknRNWUo21PcDMcooQIzgugEqhVETHVJuZoF84hlZGqqqRgFDGKQYnLKESeqERDXluX/vHqvViovtFu8HrDWsV0vh6FutCSHQtie6thXpHB8TPCHnVlgZYuKhjEkhAJbLJevVkhjhK1/+Mje3wjG33W5Yb9YQI9ZqyXBtQbSRkFTKy6KgboRaa3COfhh497vfzWa7FdXytMhCiOz2QjytjKgIgOjHGa1wQ4/Vit3tDTF4Hjy4J7BKFGb4uirZ7w9UldCKdW07OmKlFXVZyjiGUnSpo1QGdoPUa9Ig/eFwSPUPuR7SbCBKEjaRfask1mVyBuHTvNTIDyqGJ0xYE7llO4aA63ui9wKTDpIh22TkxVHKjBAhKUcklhjFtDFH05UhwRk0mDd7hrxE0HmKuEfrp+6glPP7Yi67zCxXqq+ZMUMXaaihHxJJQjUyqvS9jJAURZnmDcUQvmMNT1Rs036RdVkWBVpJh2sex5Fyiax9ZVSCMNUZeXBd1RgrhOgxsdwoIwZaWyuacjlbSjCupkBXiv54ks/RjA1Y0gmtRb4KhS4szWJBSUW5qIUh3w9oKw1D+4MEgMHLqIo1Bpu+f/RSO9JkiFJ6FQg5K8u1+ii1bj+p1vsQUDHS9T3t6USMwtpikxaj1loCjnTO1Ox6nd1myf80iCBryqQSQF4URgtiFaInjS2io8fPoVOVF05CF8hZ+4Qe/LNfuOAjP8Dbxs7Wz97ife9+zvPn94mXmdouUhQlq+WKZ4mhSWVS5VkDCoqxo1ShU09DWk06Z3HpOOPEsXp338h3D1iZFZHuvrKy/ItPfIbLBzXviS3v+xL84I8Bl/KSD33ffax9L6djy/52R3/qpS24KLGJfHe5XLLb76jLUi7g0NM0tUBCicjXO8fpKPpwl5eXE0O9oCb6XQAAIABJREFUiqOC9TAMuMHjfGAYBDoJPkrUpjTeeYZUuwhK6HKGQXD6SiEtwAqOfcvN4Zbb44Hdcc9bz56xP0x0WotmwWJRCwNKe+KVV19FAS89esTFZsNyuaQsS4wt6LqW/eGQeDRJNFW9RFzGyGCwF+OeT7y1Fh+GxPSSoWI1aqflbsp5V501RrpAifghUNUVL69fSschEZ9Wwni+WNRYqwkB6qpMbf4epePYfm9sgSkKFsOCCJzaln6QIvrFdsNut+PNN9+k6zru37saI+K6KicpoTIP8E9GLHd3GqPZ7Xbc3t7QNAJbLxaFGEZt8CGwWi2k7tH3dEMPQHADnROIuD15qrLgcvviSI6dCXurqsKkiPN2dyukzaXAR3ktD4Nozh1PwnDinVyHAsnaht7Rtp0ELYlVXQbwxWnZUhQWhLUmCecqgCC8hAo5htRpKpyXYYSV8sBuYYtEGyaNLk57hElfCLNzY5LM9CXm9dRBMjdeE/Q4T+GSCZPKe0IJpprc29pL5o5s/DGP+hlrySpKQKW1YbFacTqdOJz2iaS7EAeoFBdXl8Ia5CSonVrVc2apyLLwCpE/it6jlDiUGD3OyffIgaxPs43WSs1ba0PbncasMLP0NHXFyi6ISgLbCLgoBNoqZUc+0fPZsRcgjI1dSolOW4hQFBUsRXrH+TbdJ5qLWIWyQh8ozCuBwYncVZPme0lwpErrlBjRxkrnberMTIxtY21VMuiZfl6CZLPMzpCUDYZhYLPZUFZlGimKlFU1lmHQ+iy7yoFLTB2UY80vfZ73IcnepMxcCaVWXVccT8cU3BicS8EK6gxCzVCiMKjkWp94pM98ruL2h+6x+eBb8EPw/GVoPgr1FXyXep2f+D9eEHaiVNYxxrBMjYRGZ+mxODrmMXvPa/fMeeUVTIKH89pVY3MfTAnG2F2Z8U1jZS4qonjllYL3/I0WfhX+LIgg6gfha/5aye/8qzXLsuHB9hKjM0ecKEw3C6mhHA77JA/j6boTILMlrQ8Mfc9tFEimtNKtWFc1TdWgNNzeHtgfjhwPR4ZBLr5NHW9FKW3dLkZKpQhDLx1NIRCdo+sGqfloRVPX+Bi5vrnh6bNn9G4Yqa0wCGRmBTpqhw5rNEVV0p9avvyVL6NCkCaZQqb0TaKFWqSsJPPOKQWDl8i8sAX9MKRszI6wxOl44ng8imIxCluVI/t+VgYeFcRDkCzVe6nR1VpqFzGLrUqErbSShRMDNzfPRXzVWrQpsGZN13eEEKhrYW0fnMOmeqNKtSdjRZng1J5ARV566UWJhBVYo1E6Ckt/guSK1FafGb9DglZyy35d1zJW0IlUUIyRum4orDDfaK3S5XKzSI1R9f1iK4P3sukVtqqwRjaHNYb9fo8ClssFWTpEKSSjDnuBgttWeEfTIneDo+t6DsdjyuLmx+5HS9F1HTZYikKaJKKRgpoioo0aFeFHZ+JlW87Z/ldLgWer/UHkjQpRkjim6DwSU1AUEqOGdOfqIJt/Pg81IZQqbdj8yVOnboYuz5DH2X3ZkZ0liKkGkzsz82M+Dd3LnJcheEdhDLZpJLhKzv3q6oqiEOWHfaIyy8S40sSTsmSE6iumYX2lQqKaE9jMO6ln+qRSbrSmKCqaeomxOhEoiJP00SVEwYpgsVEJxYl0w0CfCCGMtZKRoMZ5sPZ44Pb6llWzpFosBSI1keWmYegHXn/9DbYXF8n5BRbLJV55ei9KE2UhA/7GaMrtdnSePjWLud7J7GWM6Eqo+aKPyVlIHXByCjGNUQnrftagy5kLSuqfbduyXC7G7F6IKoRlyKQu3nOwcr4OEmXaFPmkup7MQq9XG0AJqgKcTscRqs6fJ//pVF5Nc3+Rcd0FIlqljE5Ffv0rD/jIr0hd7kf+OnzsAXz4w/BN3/jHHE9/SqTDGkMZQWlD3Uipy1qZ08sjJHk/j5292ZGPSeUUoKHUaANijCJam+xnhvzzWbJVVWOtoihKmsWKL3zhFXQB3/3vci6z86tw4X4PHT+CsVa4J00xKs4Ki0iBNoaysIgCsaPrFjg3CITUdYDAekM/EIvAYX+gLEqJcpNREn00hOvSZZ0uxenY4lJ0n9kthIhYjHAoC9pW5qWc9+OXhsh+t6NZLnn44AEB2TAZtsvchEYpmZkJsnlu9jtsUbDZrAkItdByJb+3bTtmOaNlStfFhwDppGeWjaqqxlNZpvN0psAcI8qoEa6UxR3GKKvvB4ahhwTNai00Q1KUzn/bsd0eRP6lLGXmT4a5zch6HmPk+vo5n//8bwJwsd2iNLjBU5YiGquNIpNlG2PH41Ijk3hyJG6g66T93ifoV2vDUuhChAQ5Yeii9hxQUY9kzjY1cuhslPPyjKkdOEzaUkol0VdbyHWLUss6Y5VJ2VCGo7SWrlxi5u1UYzE/Z9Wua8dNFhHqptNRjHhRpHWu57pcIgDr01zfqW0FMlOK4/FAN7jU1NLQdt1Uo4pxXM9zQuJMrScPx5kNm3mwXCdJHmtSS1Zna51ZdjdBnRnwSf1scf7ucRQXRjHydFbVWrhb0/f0Xs5fZpcI3gtrzuASlVqRrkc8ywaKdF5EmeIoTWPZhStBkaSuKaMsRmtWiyVd39L1Hi0dWrhBYHqrrWTcMTAMUm91IVAECZqNVgTn6LqO0+HI0PU4K/JX0cixOS9CwcvVmqKsJCv0nt4NoGNy1hEfpznXqqwSBSHpXEVQYVRAydJbUwadcNw7l3KEEhP0DWpslCrLkqosWSyWicA+NWAYGdUJSTiYcd2kq5ozOe44CvLaypyV8exxner0Y63e63GtyFqbe5m0N2KyyUiW+zM/v+EjH5bHv+d74Av/D3z4D2G7eoM/9b4d+92JumrELg4DkThC3bpvRZkmfU/ZIoEwY6jJtzOIPc4B1DOcdkQn8s0ul0uMkZmRtg18+tOfRZuX4cO/zd1bc/o9bLzFuwVlYqC3Ns1ZpZqItoalkQ4nn7jmur4bDVqeGzvujzx986moSl/fstsd6HrpXBycY3Cem5sdh8MxNZLYUXfMJnLgwTlUGnqWJguZJYtBsjs3DNRVyfve8x6O7UmgrEHgxT61sG+Xy5G1vDCGqiiFaDcE2q7jcDrhvB9hA/Z7aVfWmqF3xLRQFAg9VzJCIUhnnrUCYeQ5sgxFDb0YvizbQ5QCvk01tHGRQWKKcGmeJTnklGnki+/DQIxFUh4QQmVlpCvSeTk3JtVIry4bnr71Fq+88iX+4A9+n4cPH3L//hV93wGRomxoFlWCVJIzVtKllfdx7hTL8jbOO4pYUDU1jRbpHOcGDntHZkMRKqesqizQikayu6gV3g/EmNQfghKYK3U6FkXBoqlxbqCpa4GHE5G2925UfZAMEryTDM77LDorGzP7GqX12KqfjcFY8E4wz2G/x3vParUUuA2DUnY0LtpodNAQ03iH4HcixeM92so6yUGCjRG8SoZCodNGzWiKSrs65lb8eG4gY4IpSVlcNn7TWpFOxjHmUpmAgBF2yk52bpBz/VfkZ5A5V2NYLpfS7j30wp7ju9QcledB5S0OxyNaa5bLNVVphecUaaEPKTCJMXLqe2nFLwqqsk7t7GJ8bSGG3SZR5LqsuN1FXN/jEF/Rt5IFF6EkKHFKXZr5HFK9XOq8ht57fDeggsxmCeQq118bLergwHq7oe+FlMGHwM3NLbpQVIsCW6bOzyzBFJPSBjMpHR+F+FlL/Tg3kSilzoiTp6xE7sxE7llZoE96eYvlgtVyiUKNpOe51BFSgJ/CmhEalsAshS+p7DFXGc+z0ApB1HTuaE3XeXAy8lBY0d+MGQkJ0/rMtxBksFyQBmns+5efMVxfX3HxE8/4s38P1GfTkz8I3/W/CGS5XK4pg2S+UUVhqWpEMdz7gZBmriWwCGifFTFyJpyDpskuhpjq2jHLk+W6ZxifA2CbuiGqgRADh9sB5+FTnzTwH7/Nx8Hn4f795/zRFzWXmwsWTQOAUfKvKGwiB5bCro+S0jZNPUJQVxdXlEVB1/Y0VcPtzf/P2ZsGa7add32/tdYe3vGc09131rUtyzY2sVUSWDKDjS2ZxIakYgfk2CkXhQELSCWVSkgFVISq5EOKhKQqBSmSSoWAnDA4psoWJLELxGAgZTvRgLGQAUuIK10Nfbvv7dNneIc9rSEfnmet/Z57RT7klfr27dvd7znv3nut9Tz/5z/c4n1gGMRn0oeoA9eKyQdsJWzFhOHQCeS0sWJe7KeJYRzU5V+QS+ccdbuQOHU/UhnLdr1ivV7KgTsMHLuOw+EgEImz4nFX14V92LaNtLtOoC0fRbQ4jaMQG8aB1WrFZrsRZ/skUS4m035PHrjD8ajzANGagRH9jcmMNemanM75pCrJN2negDebDX3f0x2P6hXpORyFECF2VJZxHDkqpOOcw1UyrI4xKpRpCyvTWMPFxQXveve75FA1iWEUN5X1eikD9iSdstOOzpq78SY5HPTm+pr1Zq0zxglng8CiSTVDUSAy5wQ2qSvpNk2SuYzX50QgL69LWD5/ZoR1nWjc8iwjM+4gacSNMlqdI8VEN03c3u5AoZ4YI6vVWlizemgsFoviV1pVjmwybfRZNhYclkY1gtLFJYV3pKCrnJP7VzeSnTdOLNXm6dj3ElNkxHnGTg4XvFpKeUwyWBw2HzR5Jzzp1u6yILUbM7kpTKUblf9ucW6moefCUjZSSbcoOi3NBDQKY+Vi2ABOnW2GoZeDUyOaQvB0vXS8dd3Qqgi+73uGYRS7uuUKozrEBHTHjsmP4g+qbNi13gebD+Ygf7htZG4PUTxW65bRCYkoJLEAG/qB0U/UbYNPIpWpNQ8yS3MchspY1sslm+WKuhI2Ye54g5J9qpiYfBQi3SDw5BRGko0sxob1dsVi1UCq6Kee25sbpnGitjJ3dU7cT1rlG8QQRC+nRI6MKOR7VoDFDD0n9HNRnq+MjI2j6nLbln6QMOVc1OSCZkbzZPMPBaK2Zb0mZig86T5VuSztCPoZpHtvajX4iPau3OEENpV+Mc2zOxJE+NSnL/ie26fzAQfwCXh3fJX//uYd3L//DKvNGmMN4zjQti3r1VpDogctupwU61H0zELkmQvQ01pBEINZapHh2kx2O101lWxkksN2dbXj8vKaD3zgRzi0L7Pmb9495PbwTb8pgP+aYlwsFjH2zoIqAmlrpfq1RmY8CBW2CElVwxFGr/EsntvdLca6oudyVa15anB+fiEPi5H3SUksqKpWSAiN/pyTZPthIJHYbta4WrqYmBLd8UgIQTRpinFP48jxIOxEg1Ddl8ulUOm9ZxxGhnFgmEask9SD3W5HVTnWmzXb7Za2abjd7cTlRVvm29tbYoisViu2221hPOYFh0KntWbO5U4iJrWpSlFy9VSk7NRQFiNEABnUOmWUJvpxFFq1vr+1wsiKyauYGK6urvjCF75A2zbca855/PgRKcGzzz6gbWtcZfX7ssVpIHerosNLRBtxpiqCeRHwqu7FKIFDEyNijKXjyBVw7iJyenE+2FN+ijNombI9knp/6mKLk9dFqs+KLvR8beq6ZrVallR0ax2r1YrlYsU0Sm5cLkRI6GEuRJqmFdLUs88+W+Q1ci8CpynLp+dPXVU6Z0MsvZLk0UUSPkScgcaAmShz2OKAQ9K5hFah8W4leupCkhPUU0pzrFOGnkwW/KLPV7bDysQmSrhsDEEcfFw9ZzXqNc9Ej9ubG4LOdfO6FoacmAxIcWF48OABIUb6buDJkydMoy/D/4zwSBMqXqOLxVIRh5y8IVB2vq55ViVdg6yV4BOurolGIryeXl9LkdHU6hEqc0U/jHgVZleZrYmytWPEeyGmhCDFT54rGmNwdcWqXeDjxDQM7JPHGUmsWLVL0pTwg8yfD/sDMYYSObVI0pkWZmXZoBXWKybrnNzXOVOv1qw1mXtr7uYgga05j21OM5mLnZN3K9BngSr1oDAIsjHq95Uq6bJTHhFAWa+n6Gp+Hopu8+R35P/6DVj46N8543u+j7e8Vq9c8i3fcsPTpwcu7l2AgcePHnH/mfsSfLxccOz2DGOPj5NAl+Y09k1ik+TfEDlOJvwUsD1vKW9CP/RVCVRgcZXhlX/xJbabC97+9pfpn9mw/pm/Cc8DXwe8LH/h3hvwzDMPtDICa2cvsQwd5Yolkn3HRKAXQuR4OAgtGemSrKswVujsxtqSD5ZtZvwwME0y+6qqmnEUw+DVasn64qI4cbRtS9PWhbVojCkWT3kjNdqp1XZdoEJbyXxgmibOz85YtksO+z3H/ZFpmuhPiCCurrlYrzApESYv7vaHPd3hSIpSJd3e3hKjpGjXVS32ZMuVuoHIRjZOE8vlEoNkxTVNiwFGFTlXdQ3JMaYkUIo9SQqwlWxc3oudGCpJsDnJOzKOE8ulkB6mcZRNS13266bl5skNrz9+zOZsIw+6teIwc75lsRSRu7PCsEw69yQJwcNPnt3uwPHYISSYAZJ8Xpcc2WMuxruSCF0aJ5XXPIcSuBltYiJlu9WFmkA6tZO4QymqnJjuFjiO8nnaVoJRpRsR5l6eSeSYD68HMNq55aInR7MsF0tC8PL8pXSyudzNXTRGUg+ME7p8SEqYUDjUH4+q80u6ScUZLtT3jXmQX+Zu5c3LZzNWCCMRIM4dXPaFzdCkzM5Um+fkGvb9QHc8yuxSr1fjGynk2qaw1dBuIKbEoeuKcfp6vWa1XhG9LakjpYO0BhNzmsNU4NygG2eymj6yaQsEKsWCLXPJ3MGQUnFNEqG1VRs2gaSMkTVANBKUGqNA89ZC0HBlp/MpI3BidCdOQ/r8+SBz5BBG0W01tc6spUM7dAf6oSP6CFYSVtbLJY2rGfqBvh+IKWhckBp1t+0MrWEwxum9M/NhGyMxKnxucgKM3DspLuVAtidFB8hBNxdGc5efTp9LO1/P/F0UIwrvZVaq98wpMSwXTuj+LSiF0Poz3HzK1pSDkxPimIFk+MSnFtz+vnucncbvAHwEvvePvs7/9lffQT8MLBYLHjx4RhoPa+j7LbvbG3prsclKZ5the/mQml5uFLINOPUKnYvhk2ty8s/8quq6wjnRUez3PWfn5/z6f+WbOR5f5cHvlj/0x/4Y/OiPwrvfDYvVv8BVVTEelsMtCG4dw9xl5FlE5YTiKTsfMQR63xFUQJ4Hhzl+frValRtnrQicU5JNbRqFBXlx/oB7986RHC+jB4NWbQopScXp8HWljvVBWH0YaiuVUtIF6eoanMOHie6w57jbcXN9Qz+M1G3LMrPmmobtZiNxHggWn0gcOonyWbYLXnrxJaqqKsSY5WKp7MNOZRLQD51quGzJx8vD6wwlxXgS/aLzMGsdvvb0fSjV3jRNZYjeNi1VJeL4/f4o+hc1ng0hUMeIMY79Yc96veb5555js1nLpmcii7ahXbTC6tTZSA64HPqR29tbdrcHrq/Fsmu1XJGz2wpzUcdGkHQelTv7/NlOq8Jsrnrq0nAaN2PmZ0dnAzMUJ36oOUEgL8RMQ3bO0nCiV9RCJoaom86cbJDt2TJFOy962aTjCftrrpS1ES3/yAJk57RQqSqqGORAMpRQ1pxIkNdh6dLkCpBODj+QA8fnzjB3kMzekpmDkFIqLMSyEVoxQqgqx9n5louLM+myU+Tq6qpoW407cS/R9zLG0C5a2ez0s/kQRDoxBYKVAjYTfoLap61WS2UtZ09Ir0VQy2azKUzNfD3FdahitVyqi43M+rwPBC8HhDEV1kY19DU09YLt1tEPPcM4EEzAVTIDq4yjcRUxJFIITCEQvNNAWekKhYwlBVHbijYuM4dzwdy2NcdDrRE1ssc2lXS+TV2zWq0AmPyksK8tVP2MVAWdOwPgY0GYQlDI1BktXKzCyZ487hArOw2DnqZyeN3d2E+fH+7Ao/J85hiwpO8RyKG00c05oLkDCpNXr1DZp0K2nctvCAVJM/psnr5+5SsP+O4PXr1FGP6u/+or/MQgQdHr9YoXX3gBgak9m+VKEsP7imSi6nezHCCnI8gc0KjBtE1l4ZVX6eTKlZlfVVbnn2/PeeWVL/DSSy+xXC3phxfKH/rBrwV+EvgFWP6Gv8Pk/10xy9VNI5MhyoZiTSFUyIOb1L9Ostt2u4N2PEhsyjjSq1tHXdfCMGpbloslh8NBiA3TSF3VbLcbzrYbmionG2g1lHSeExSbVSqp9xNj35fNL5MTWoXfTEzYEDDaiR0P4tqSDxDjLOfnopeLPmIxXGw2kFTU6SxN23CWzmYSADIbCkEOcWuFgp4rpXYhvoZd10sF2LTcf/CAWt3wr6/3hQ0pTEK1/HLSDR67TmaEPqggXeJ26qZhsViWe5NCJCHsv5Skwp+0Sr5/TzweHzxzX+YvY4+rrM5EkgiZjTBBYxAh9dPLS66uxEP0bHvG2dl5YRs2TasbbN6/ZLaUD6U7m3JxOtcDTvf0OzLTNLOt9A2l8nWZPCL/y5CdLLxUvoZU63L9x2Es0TxLdeoxRmaYGNmovA+ae3giF9DvK5NXssOLwRRXhQTF0SJ7ueYuVkKDpcudvGfQHD4pXgwpim4sC5iTMkg5gbGMsVrISKsbY6CqRSicsgxBEZTJT9QKuS7aRZn9+SnhojybbduyWLR8zdd+DSEEuq5jHMcyfyUJK7duGp5/4QWaumEYem53O54+vWKzuhBUwge67kjXdayUvNU0tRowK6QdY4ECm7rVENtZKpOQrmW1WrHZrORwsE4gQB+1eE56UIiIX7pIw6Jd4azsMV3fQZRCva5qFo1wAMI0d+opRaIXwoSsk5a2rXSDDFLoW5nj74eeqqpYL1azsbYiOv0wlP0tpURVLwFBjYZ+kKxBnb0P2QzcWPppUFRD/CPlGZvh6rxfGSRRIZMwJj9JiLzNTiDlGLvT2SX5kOT9X45BZd2GoG4yIvYWJmUoh1tSGNR7L4z5usKlQD8qqqJ4cEk3z1/vJPQ0Yfilj635bhWG738H/KMX4Lf9F7B9+Qlf97WPuLo5JyaRYLW1SJOWi6Vq5ixj0IaHXATmHSGhEcYqX5oF4JlZWeZyecc4OQOrqnIqonRcPb3i2975Ts7PzzjsKvgs8M3wnafH4v8KZ+9+jTce3i9aEZhZeIXZkjuSMM9yrFGa7iineoiUvDUfQyFwWCt+iHnhPvecGH2enW1xKpoch4Gmqaiyo7z6RUoTIZZWqcA/sVQgKOV70grdWkejWrK2rpmqmtFOLNdrlpsNOEfdtjRti6kSSYf3DoOrZOaCDrVjhgP0OtsTSCAvipQS3fFwUnkYur7jS1/6Utms8ia5XsscLyUxNY7DyH5/UNf6xKJdcLY9U0cVOey9D4yTSDSMMbRtI3CNfq2+H9hsztieredAWAPYVitNpYZPYvgsnaRjGHoOhwPWWc7PLiROJ4fHquYnWzHlV4nvMJR57Z1BgnZEeeaWQYd8wCmmWZ7ZMgujrIGyid4t7NKdf5fuQQgSW41kurm5OYEd5XMvl4tCTKnrmqC4m9iKifB/mjytOsQUOEVF3eM0qu1TZhWLKXWWNWTx9xxOmWZzcznZZeMq80zRoPXDIEYDShgKMZKUig1KampESC2XIjFOA5i5w5RvVQ7+2Cecn8qVynPWrIFyVaXogBgRtIsFu8OB290tTbXS3xeZzlqhTKDkw43TTAmv65p2sWC5EAKI14PH1MK4HcdBTA2Wy4JcVFWNc5PCU2pMjc771QElerGs2663rJZLfJhwRgpDYip5ZZi8PWaXk/l6ZZKLqxqcsiOnUVxerKloajFjz1BZjglL+b1SotLnOEye29sdTd1gjbtjTJwlMNvtBqgYR7lOrhKIUuz/9HtDIDkv1ix6yJ86IZ2sIW3oUl4MCGs3syohKoH4JD5H16U1XscRqUhRkn59mS9bIU1pty3REmn+muQuVQ8ZDB/9Bw1/5A+saS8PjMDzTyhjrvd/z0N+4i+9wMXZlrPtFlNXynp1bNdbbvY3dFM3H1xGjb312ItJ4XhrdY+YYf0CpuYK+26TR+Uqx+QjN9e3vP76E7792zdycVLk8NIPsean7/6NX4X2N3+FyW/nuQKAyeLUu3tNVPaXi5bg5UCbJnH9jnowBM0zijGxWNaSGdeIJ93Zdst2sykWSCnK4FFMidGqMGFKVH2uIL3e0FCiQNChfhgmbI4MqQSqqSo55Gzdsr53Dx8TyRhcLXTl3gcIEZcMcZpAH4igrgi5yok+loN+djKxJ5tAIkf1ZCZU3kCttSyXG8XfQ+kMs1t+0KHr+fm5xI70vRxEee6VFGLQhyEqKzShFkJK2BmGnpVfqAZKDmCTIUbjGKOEVE6TFyZnSnTHHmMsF+db1quNYP1kHVoWZmfoMc1VZanK5m4uM9xSQoWlAkNkuPLk8Zl/VeZPb3qCTa5jzfzHklR6IUi0Tt00rNYrmb3UNa+88nmstZydnYuNki6qnC5hjJENUK+7T8ra0oIp+FDmH0k/V/5MWUs2DIPQ2qN0xbKBSFBvWTIKQwc/lQ47RTEWyHPFmBLrtcY7WfFIFHlGKBdHvPzkoM7Xx+i1SiUhWq5SiEI8YVIykT3ZFE9gL2LieBShcL5uF/fusVgIozolaNsF2+1G1kFhec5yEas/xPu0Ks9ojEKIqpQlXAgnKZK8jD+CMuyMNRAFtkpJZoFCX1ckxklB7H2F1xn8XDHl6t9wuz9wOB4IMXFx70LE2Baa2pFSYBxlRLBoG9q6VcanKbq4qPfZGktEDyQ9YDI71ikUmGIkeNnP/CT3tG0XksKhHZu1CAwqb1yQAXlf8UWVtSUwZWkiONEpxqgjm+w6k4vZiNHeJ1PqZ72kykeMfh6nxtU6y84VpLWiffYhEP2ofzPNizLprEz3scwN/sevPMN7v/3AfeCf/j249wvw7K/Be37zq/w5/230Q89y0RIa8axta4GxlzdL9t0e0dTOHVmGLXO365wp62c+3t4KUc6HUaIiySYzBQk1fPeo15g0AAAgAElEQVS738Vud0uKMA7Psv5B3pItt/yPvoyfvkErVE5gqTz8T7rY5BvLjghJZx5eF3+mfRqjRAJnWCyXLFdLodfXFaauS3e3aBeEIKwj0fRkEWymLKdSEeVUgFSqoxkSIip2btXgta6xlaSbN3VD1bYMPjD5QL1YcLvfceg6kg+0riJME3Hyc7dYiEBJLYzEZmYcR7lFVgcn+tqsl7rJZe2YWFdZK6kIjfq6TdPAOE46yzMK+zRsNhsePXrE8XgUptuJ92E+tASHH/F5ZlDpnK2qmA7iI+mnibatybBhCEHhZamgxSJIujTvA03TisWW6vjE4kqHwOnkscsPaX4+Th7DPM+a/2yGGu6+ylo6uXJG5xGm/IYp8BfpdEZgSvU8ZZjRVdTLhuOh49GjR7zwwos4pzl7JNUmzptiZhPGJInhwXvVKBl1tanuiHXLpqqHtZgbRIxzam4gBUHuJvKHsNYyRfFB9eq3aXSmGJREtFiKWffhcNSDSatWbZyFwyDfu3NWPWMdSZPp71wXPbAhkSJFp1gucFm/lnEYJcjXT1Su4vnnnodQczyKB2jb1sX9xAed9xj1btRnNoVUYnUsTgknshbzvFkc/Sesc8QQGYexzPqMIgA5o0Bm/kk3/KiQvCYnxMg0jOSEhPy8YQzd8cjNzS0pJTbbraAmRuf2o+TJWWtYrVdUVUOYAtPgyzUzpciRayduX0kSw5WstFwsFPI1BCefY9R9p2nEvGBS0bVTxniMQtCrbVU+Q0pgKkulcGzW5ck+GsseKhrEGlflQGNDTo7IZteZVSuVwek1kVte6/cRovi8JtBg5czYBuEh5wnfydGSTmfDMsf+2Ce3vPfrgQ/Bd53M5pZ/8oZv/fUHnl6Fkl8XQwAje1+2+aqcMPZJs+Az7xkpJYyunZPpI/9frwRU1hlsVfN//YOPYU0tqdAmEBJ0h5e49x28JVvubPfPgfdp1Ue58TPbJ5J3fjlsjHrEiXjz9nYnou8xR1SgGWr3yIP2TJbI1NlRIcochSILz2lMg8I+ZiYiyIYkD6MzthA5tH0QfVBVU7dLbNMyJhiOHcdx5Gq35+r2luMwYJxlnDzWGBpXCUxphL6f+xZjpPKqjFTUdVVBEoupAuGZWSfXtG3ZhAGFocS+a7/f0zRidWasUW/I2SHieDzy8OFDpmmiaRqhxevQPuo1zsPvSl0SpmnUKk82z/v37+Ocpet6mqYW+vfQ4X02oZaO109BqllrJZstHrXbqeS97Bw/P0N30p3JtZ5NqiXiSCvMNAs4rTX/ksc092d3jjnKQ6dfVIyRZWCfu+nKSZfQxBazloo0hMDt5SWPHj3m3r17JQaqbdsCMRooYvxKN1yimAqMo7htYB1d14lswTTl/oaUwzAFlhz6gWQNrc5Kfd9LcKsmUUxhoht6Zb+K+UBeC8GLVVRm1A29FDt5ZijNhXT1NpNcKicm1RrFkmd4WQIify+dXF2Q2Z85qcizIF2e7Hzd+q5ntVqxWq2Yei1utDrNM+FTaYWxjpxbNgXJ1LPKqF4sFpBscYyXYs7rNV0wjHPCfS4k5PoY7Zxkq3XW4hXaFXJPknzEhVGHkgzeRC3eZFaZ9PrGKBZj8gyKM3+MgdvdjrZuVVsn0gXpTB0+eF3KFmIoafK1rsOzzVb9TKXQcXbusparJVkyYFRu1Q+SJkKSUYzIn4Q9naE5ohJ+tFnI3IK6acr6s9qpG4M0Dyd7cn4ZMxNaMqsVk/ciKWKzpZ6fxGCjqcXM3YwSpnr6lpnmZXJHaKUg/mt/Y8MHf9+Gxaf2d5fzn4D3//wX+PDP3OdssyaqI5YBloslq+VK4o6I+BQIIX/vRscap3PqWabGXF+Xn+eJiOxDlaRQW1778iUX5xdsNmv2xzewpuJweA6+5a3bz7L7GJX7w2S2XDDcIZ7I+sl+YiiLUijofT/MWUBR2D2bzVqMkOuGruvwua2P2bFfHA2aulF7Ka1oQmBSuEM23qhiTEvyoXjxWWRh5nlH3bZsVxvqxYJQVYzAfuh5sttxdTjw5OaG28OBfvJEI9Vk5ZxkQyWoVffnkMgHB7TWsmpaFnVNHBNhkio4WUlcr5oaqw+ipI1n+M2KnZfJOi8lOgRPZYTFut/vOdueMQwD1zfXTNNE27ZK7V4JOURJCAJNZExeOqkMZzpnsbalriXw9nA4qM7N6qwnFMYVKensLyB7r8U5Ib+UWaOd3TTKCM2BiUa/9Gx5lqHlKd/bNMN8pw9vfkjTm08+bYaLdifNf6aQW/L1NAIH59illODYdVw9vcYYwzPPPEvTtpKkQdatyay4bWpMXZOtjnIBJeSdmqqSZ7Lve1wIquOUzWFSslJMYthtnKNyNc4KZXwYRynAEBhrHMbiwOO0e8y6v1bniNMkc72gQayJpLIJneOgBI4ojjs5kDuPP20q3hh6jVIpSCiboyl/HiPmvxl2zWG4kiJdE0bRbWbrrjn3LGs/1eXHVsUU2WB1LCEHjmiz8mHldPbusVag9K7vMMayWonEx0ZLlRwhGKzVLtBYKuPwJusLk3jp1hYYC1SVjbPv3bvP9uychBSVVV3N0K7avoVg8VMvkhFbYbH4aZxh+VxsKozpsAxdX+5NsxTR+TRO+OAlpaNdaOEeZvgwJnUhcppoIhKHyQd1m6moajW41/0tBJn5ilylJbvUUKB/6X7uMh4TGe0qjZxClLlEd/qcyhqQrxNipIoR5+TzZNh5Jrnk0ZThFDLMX/HTv/oM7/29+7u2kMA7p1fZH35dQUaCEz6ANQLNL5oFU/BYJIQ4I0GC0KXCVs2mgiZbf6Ebc5r3iNPvqur7jhA8v/gL/5C6bnj48EvE1LNabvDjs/AdwB+Fp18L0zPw/HcBL8OD8XUuHz2nWhFDMqetMTOz0IitVEx6yKl/pasqNptNgdX2+8jF+bnCltLZ+Gni+uaaFGJhGOaOpK4bERD6UG6UwZU5wzSNhF51Oka7JSTFerNcsV2fkWzFbhy46Y483e/5ytVTLg8HDuPIQMJXlqTzIqLHJrApYQM4L+SThsSqqnCuxQMxGcahE6aVauOk0rQ5kJjrm5uSz1XXNbYVh5JFu5jZgsi8cppGGWg3DXVdc35+TrbjWSyWhaATQiR4ieyJZvbtzE4rlctQkRwGMnuSrLeYpJJLUTYKmS95qbgDSoiZyQR5F80LNj9Q+fetEZcY6/LCAKwVZ5txRMynm8JiTCnp/ZmFrmXgcQLzmlzV6SE5C87VBd5a2ZhOdEhek9ezf+T5+QWL5ZKu63j8+DG73S0GePHFF1ReEEvyM4ly8MA8U41RAnat9zStzK+HQQ4jP3lCErgnROnm+76n7yRwN8bIMEkSw2n6hHUalqvuI5MPTKrFzDq8fM1dJUWLD/K1oqZrh0GddJSZW9Wi2yt1d3YD0O0o653y1QVUr+UwRq6bs5alJowAkomYmKU6+R1T1mCJRXKGvK2auGczgRQj0coExytpKM+l+0H0Z/0gTMSlWWErgw0OF5Pay+n8M3qME3cRH0Uvl5+RTMnPs3BDYnt2RqWdiQ+eQaF8Q57jy7MmTj36feZjSedoLs/SMdSuYr1aybpJghiFyZfPma9ozn+b1DgevWrF0WQhHrEpJoKSgWydn7eoWZBZC0rpAjHZ9UNmtJBmI44CdOS7Mzv9y9LV2aKSjbL38DhJ4ROLdIbybBq144uo1pMZIs8mzhm8+dgnt7z3u3jLa/XJa775m664vnmW1XIhnbd+vbqS1PB9d8CSjZdnFCjfg4js/xaJhsuIYZof4XLto75JNQwDlopXP/+Id73rW3nttS8zTgMP7j3g4vwex3u/ndV/83e5D3zkI/C7lS2zPb/k8tFzgnmWQE1XOi/ZfBJWRZwhTEzqIbjf7Xn2+edEh5MSx05c+h8/fqxWS75omJaLBdMoBs+73Y7lcsn5xQWbzUb8AFV3k1016qYuVXRISAiflZts64r1as3F2QV+ihy6gaddx+PbHZe7W944HriZBo7eM0ZJBM86J4myB2ck5NGmRGVk1tVstizbBWb0jF4MppeLBc899xy3+z1T9JJ1pd2IhBXq96x6wtVyKQw9NWrNLXldN1xcXJQDQajawgC0dtbK5a4o6YFljCkZUrO/4VzpWeOKQDqEKNCJJoJn1qRzs7NF8BHJBZsfojzUjjqDTUa9+IwQYE6JQMfjUeEOIWVst1sqdXHJJtApzhAGc2FWXok8G6FsTFE1R8RINBJMKR2VF0av1fyxBNvzc0IIktCQEovlUguNirOzM2KQUN9Fu1DikiEuFix9KFCw15/HaaQyDVVKTD5w6I5CqKgq9rsd/TBy6I70wyAymWkUWUaKHA5HhmmUuYk1WvG3mrOWdyi5du1ioQitPA9d1zGNE8EFrJshpRBD8W+U9ZZwldjhla4mzQdcruqLGFgvsHUCTYMpMTiVq9isNxwOB/b7gxSiecPO5DOTzbZrnSNLNFN+VoQaL+J9q2xVr5u6dCxBTJVH6W4rKoFkjbCnqaRArVRG0/dRmZZKsIpJdaG2SCGsRid5P9HUDcuVSAKOXSdpEDGBU0egKLu0U2F9UGLJciVykxiTjFf0GuXcuPULG+nslWgUfBCJQtvqvnagaIddln4khlF8QBeLJct6IfFOxQRdRgm5aJT8yJrNZomxwqAuBacVS8V8j0/Xzt2Vc3IAFCg0KNNV0Ahh+pqTcULSfc8RjJBepLSJdxZm3ndyqfszP7fiD/7IhpY3QZZ/Hd7/px/yV37qbYzbM0KzIFlDjCJBWi1XVDfi1yndnJC1Qh41ZRjWyEjEZFDa3P0yBavWn6pp8ly+/oibpwc26zUOwCcOtztMgN31S6yEIcyf+lPwvvfBfWC9fYy130ZVG4KftBpoSGnAM7suSEcil997qbqXy1VpUUVrUrFYtByOncI9caZSq7bMWUOKgf3ulnEcOOx30uIul1DXZPYNxlBhsK5mua5YrDdghAWJtQRref1wYLc7cnW748l+z+XxwG7ouR16ehIjCsEmmdcmvahRu56UoujygDFGfEqECH6cMKNnVdVs1xtcthaqJNRxVFPm5WpFVUnnttmsWbSNGKc6IZ6k1JATFjAytJa8p0nae2cUAtJOlcRhLxl5AieKq3kcEnYjcxDxrdM8Piid0DR5Fd7KvKxtWoa+x08CwdR1VTrCvu/JJqhlY7QOp1ViFrM651itt3R6sF1eXnF9fV0W8DiOdP3IMw/g/Pxc/9ukm68p8xpxHjmd94ofqmzigWn0AielPG/QgXTu8saIsYESwGmMmGsbiw8jxlruPXjAdrOSOY0FW2nysK3ByDzWWIutKomNiYFkLWOQlIJddywG3k3TEmOgG3r2hyP7g0TuYAzd0EvkjkGMsK3c17qpaWqxoxNLqJNDLmZoTuQqxclnGstnCsqydMZRL+pSVIQU6Y4SoSQwddZfZa2i0RGddFISGivBuHXV0NQtfT8QYuDexYVAaE6S6kG1sVFyC2XclwoiYI2TPDZ1xRAY3WCmRIrS7SQVi+ciJ0NAVeW0a4VetY1aG5YNNWqXHRVFsNZSV41ugrE8M0VHlqDreoZJDM7HcdQ8vFSyIdHCKURBnYwWZNMozEKbiRgYhfbkmXcxRyZleQKFJdtqAT6OI+PkGfqeGBuqpqZpF4LENI04rOyP9H3Hom25uLggjRRUwai7lA8Bm6wSvnQeniIpSoEYoy9i+jzNDjGontDcuX7550zqkxzFDD0rIS6JrVrlHJORPSeTxL7aNMGdzBE//cpzvOdP7uFPnPyhT8BvjF/hf+6/jUN3ZLVc0diaq+trXC1s58urpwyTxIRFOzND89w4H1y5NzWn34D+kbmY0256tdrwleMNu+sjz91/BhvlkAt4+tTx9I0znk/Ax+EjBs6/G/gncPbL/4zEbxfKp5ENucxDFGmSdjshREejsxdLXctmV1c1h07mQjk/bRgGtuqMcNjv2d3uZB6i7XxVVYx9x+OHD7m4d49nn32W9WYjcCmGyUeMHfGClRAtIsQNE8GAj4nDseONy6cKS8IxeIYY6ElMJGSkpG3/CcadoBiVJe1chslz6HoWydImw3q54pmzc1ZNS3c8sKhqgr7fdr2VBygIqeBsuxHHcaPp2LVseDGlYkeFkQNeNrfIqHE72avSh6B2PWpQrJWewEpz1lsWK1e+Ko9oUqZG0PcQjY8y5Fy259KuUGd6pZPLzgkkMmTQNLV23EfYH0VsnaDvR6pK4Lb9fs9+t8NPgbqS/MJFK7MmoZlLqK58vfnyG12wflJphUJSk88VuJhMuwTWVVQ1pbuZQk6UTxIHEwL9OBKSiG0laLVntVzMKe7OEkfPFLxAr1UlZIsYpBMIk8yY9EetrNxA4jh07I57mcERmcZJYFqFoqXosZrvp2QRpDMOuoFr21uutawd1ezpfLhu6gL/lm4p2y0lw5R03hjUFSg5zB0xu2ggJQzXaVFh6LuBFK2y3WpSNOx3B7qup64aQpwUikwkNDXdnDDerCERkLhB2QzkXwOToXR44zhnL87kglRYhEPfQYo0dVs6jByAmueJOenEBw/E7IwsW2CIxWh4t7stB1Ol+tZpGjkexeVD5o46e9Ig22mc2O93+sxVbLdnNHUrowdFd/KYJt8/mYFFQpDDoqlrGRPYgWGaSvdtnBV0Ru9R/vccpGyyWYWxaoCQSkdTWVs6zZm4NR8CuUsnuwsZOCWIhSjONUBBjYrkCcpenmFp52qsnRTSnfVxSb9Mdt1yyraOPvKJf3jOe76Ht7zWn7rhm77hijcuLyRtoKpolwuaVkhWy8WKY3csY5ApTHLAWUrTBBS/0juH7Z2OTn/XQEW0/PIvf5rz83NWyxXdsRNarpX2/PFXlvz614EPFF0fAIs3PsEwjBijD01MjGOvdl+xdG1BiGOkDD8p5JWriMN+z/4g+ojVel2gz6pynJ2dcbbZllnFNE7KlooMwyCiVN3EcQ4PDN4z+sBxHAnAlCLHYaCbRonnALphZAyRMUXZCKyRA9AYvD4ruXpMJ5csV0eoIDMCQ5g49D1LW9FULevNFpIRRxfvqduWQMTWFdvNVpIAjjuJBaokPNFZI1WyE8d/AuoaPmODfS9O5EEZXnNRYZiC0K3lvzlC0LRynYPt9wfezE7KrgtZv1RpNqDo6AbJ7nJO3DLUoT8P6/OC8D5QKQNvVDHsqPTm40Gik4ZBYpYuzi+0U2i4uPcAZy03uz37w4G2bTk/PxMDa5OJJCe2ZrqQk25SssFlIyzKYWtiIpiozvquhHbKRigkJee9HjoTrnIMmlG2Wq9ZaMecEBeRfujpNElAiANGYfComrXE4CfGacJMA0MQndax7+jHQR1XoNeImaqq5DDX5PWy8SQR7ea5AzGrgygbkNGZKIZy352VHEWrCEP2J8wwcq2D/TmqRSjYxorVnis5e8LWM8ZqdxyobEOlmrjd7V7IAkq0MQFBOqLkA2YmszVSpEg3rrMiPbANEKNqV91sSxdiwgbVEGahgB7wk864KiuHsPweJ51IEjsxjVxKyBy4FGhJcif7rqcbelIEp9C0Mabc4zqbSDuRZ1id/UWnzPAUiX5SSDIqCafRgkHnd6rLNBiRFChU6qxIOoyuH6N+q5U6GIkcIIh0arkSJu8wUmu4bNmB9FCPKaduaESVPOTqJQo5KzLvG+kUzssgQY7QQcNpzazRi0lngLq2LHlUY4nJElP2IDndF/Ms1OAURv3Zj274A//2lpYdd15/Ed7/Z17jL/7Ui/TTSJuWnJ2fU1cVXX9ku95y2O+IPhA49bEtYOzc1TOzAU5fWZqUP3TVNCtIrWC90YvLsxF6bkiez79ywfu+n7e+Pgtn3/pFvvLqPc7OzgheDqx8sYLP1YwMXuXiZO0GUoFe30giczXb3Gy3W81RMuIIYC1t3dCoTdikLhJnZxv6YWR32IumJUQO48Rt39ONI0fvGWIUWMlPjDFK92UtAYFSYnIlRicaiEa6OLgzzjw54DKp3Wh3BsZZJmsYksCcx3GUHDGEVn7c77BNxWbRlPdeLVfC5ptGrEm0bSPBod4LFBWlMxEIVliow9DrvGQjJBy1whmGkaEf2O12KikQbLnoaopOypTOrqprWp3tVU7nYsYSgqfvOq6vrhnGjhdfeF421SQmuW2TCUYCc97c7rh//wG73Z6ra6mURz0kMyy9XK6LxVtKUDcLPVwdl5eXdEcxAF6uZA6UI4FIWYpCgR9TQqFX6JVWL13nrFWTIXUSBEEF9XXTElKvs7FJzXUTZ+1WSBx1RdO2bDZr2qbSQ3vi0HUM08Qwjez2B2wlLNn12ZZ42HOYRm4Oe65vrosB9zTpRk6iHweGcYBkynwws9yMHnL5EC8pAAlwRgTBeWamh5vMYeTgiyEy9D0YStRM1/diURYEgl6uFiyaVg9bHQEEreyNKUkAwQc29zcY4zjEA7UzXJzfwxjLfr8nBlguVjRNw/VtT7KOMGhckJXZnwEthNTSS706SfK1MkSet6Rsrn1KBy+doAGRrujGrvKKN+sgc6p4pQWbfMZA1PgakSdMvP7GGwL91Q1NlLzISufVi0WLdRYfpPhJlSAW6EF07/49SS+YZB57fXNDVTecn53TKtQ5ec8wCgOWlNT3dTYED140gIvFsphhNO2iHEYikjc613SiV0s6YyeVoraQQmIsRLQYpnkepwddXisxJopNaN7FzLxWTCbVJcqzmLu1LNXI98y5mkj2R9V31Oeo3DKdI1vdaz79yrO854O7u16Wn4B33XuNfXfkdr9Tw48zZbBXnJ+dcXN9Rd9JKDU6npi7jhkudaXIPTnIT+bOIGutStHxj375n/D17/g6bFVhXVRbG4dTZsvVM+/iHp+6e8h9ChbvvWEY1hwPR6ZJ9C1ZuCxxGaoZO/n6McMXKZBSKNEmMUW6rufi4gLIUTqp2E7NTgaRyllCgsmPdGPPcRgYDeyGgeu+5ziODCnRp8QYAxMQrMHn6hNDNjwxyYIR1qGAKrE8NPMFy683tcpGxLfeGEYiQwzsuiPL7Tmr5YL9OLDcrBmDZ9911MslzlrWmyXjODCOA34cGMeatqmLXi5vADFGuu7I06eXnJ1tWS5WgNLPgcrVxTs0BOnYhn4oHaKYncr32DQNKQnb0OmmmKESgwErzLmh71mtllycb0Wg7oxKDMTsN8bEsevpOmENPnz4kL4fud0dcJXArev1Ge2i0c1IFsw0jTRNw3q9ZhgGLi8vGYaB84t7vKAkJEmXb8QmSxmjeVEL41bmgmCKe4SkBph5DheEhh2Shi8qPbofxpnCXjlqVzGqQXhVOXFhiIH9caQ/HounqoSfVmzOzjgcj7z2+DHXtzcSp4PYYK02a3GfmcYSo3M4iIYqP8MiAK7uVteCK2pHOi/KpBsQ5QAw8xqPwjFLSeBh74OsFWChhIfsJTv6UezWjGHyiRyrhc4wnc6LJTCzZrlcU7uGvhtYtELKWa82J7Fagc+/+pCrq8tiOSZzLSEHTDofFeLS6cFl8lYkLESBKlRML13DXHnPtXme+2bn+QRlZpk38RiEgGKS4ma6kaeQChGkco6EGhdgGPqeTlmpi9WSdbOkqqsy885IhbNWTaphvz9ye33D/nikaQJNu9DsTLmfTtmxXddJERUTTS3Fbjafj1pkTsHjb25wlcxAnZole+8Laa+u83WTz1lVs50VwG63wxjD/Xvn+Engapl5o2SViNHvK++76p9BZimfUu2tsURrFWrNKNLsKyu6xFnz++adsax1MnMz8vFPrnmPelmevrafuORbvvGG1y8fMOmMtK6kGN2st7Tqgxuygb8e9rJWKMhALgDKCZcXz5teVegtt0/2vPzSi7SuJuBJRhZNN4x4H7i8fIl7H/zU3W/2z8PmP3lIH+5zuD6WNnxMYlzsjKU2VixhjF4sk7CVZfQT0XtWriUFWLgNzWJF40bGpwNUhtAYYhhJLqkxcaLrJ1zVMMXIw8evs9/3TMnQR8Nt13GYRonGSY4heMaU8BhhSRpKJ5WHyolESBNBF09lHI2pBLpEurpcSevjppWDTOZI0IeJyYolUTQQKgd+4sLVXDzzPP3ugD+MOCBZScCdFi3WVjQVtE0tUOzQ0ziBnvruyP64L3j5vXsb6qpGIjqyuF4qZe89IQXOLrakKG73Qz8yDZNIAirRF0UdYjdthTEJH0dqK4GfMUQOxz37/Z4QA9Wipm4bqCqwlsF7Ji+0buscEUtESByH44FI5G0vP18Wfdf17HbXd2zNttsz2rZWopFjuVqy293y5S9/ib4/8o63vx1Wq5KY7v0kQ3+F56wOoI3VOaGdcFVAInMMlqrMeZ2TQ3z0E7v9nrHzSIVjcDhMlKpxtRCB7niYeNrfsHt6oNKqvhsHfAp4BAHAGZ72Nzy6fl2JC5POSWROOnovOkNliHahw9RS5FlroIpgQ4HCT+vNRCBGmZE56zQVwBaXDcsMG+XDL3fmtTNE63Rzmt/fVYbW1JpyIWLqGC02GWwUuNenSKosTbVku7zAGMtx6lkv1lw9vWS32/Hy216GzZrgI9fXN1QE2soQNfg2piRpneqeUlnLFL2QIPQzZqG4QazJkqVsWLnrAaPxOhPWWDbrjXSkk5BEDIa2MRgTCYz0XhIIJu+pm6a4BCXt4lxjcMnRtmvO723o1P8zpMTl1ZV0r2vJmTwcO44HmQOdn59TVY4QJfpq6KPkVNYLNuszNpszcvYgKbFsF5Lwrlq5i+1ZQUycdl+JPOdH9LPBs1pIoLFPvojM5d/FsaVuGylOxklNNI4Fvm/bVjTEMdD3XgJonSUAJCm9sAlrZC82COEnxEC7WmEMBX62xjDZwORhGAchPzlLCAPD4LWgUJa0n7BhwgWPkylrOeDEo8ySnO61KfHXfnbFj/9PK1qOd0+dj8C3/f6n/OxHX2K79qSFYXd1gFSe/N4AACAASURBVBg5Oz/j4uIZbg8dw07HFn6QgN3cf2hhZJOF7NWZj7q7KViQoLq5ueH1x6/zPb/tuwQWcDrcJmOeiSdv3Ocb3/WWA5Lnrr5Iu3gP0zgpRuwovpF5dpAylhrLxco05+xRlt0vmrYljJEJXwbwwzACIzEKgcHHI4dx5OntDUcf6JKhi5EuTvTJ45MEVwYDycgBF0j6a23a84AwSe7XSVF9Zx7HV/k5X7iknV6OrpjGic4n1kvHkAwHH2mjQE6b9ZoUI8dOvADbzrJZr6kWrfhlkkhB5otDN9BrIrN1wnZcr9ZCdugHUNeIGCIheqUTz1VtVH2Yc1Y2E+bq7803H61Yc8q3PWG6yQFryzDaFTeOQNsKzHN9fSPQiBJTjMItZ2dnXFxclLTozNiSNTjPBiV6pS5MO2Hb5eo1d3GBw+Eg76NzuhAk5LNylWaN1ThbYYzD4grNv6B/lSssOLEnq9TxRTLxKmtJ1nLsjgy9JFHjYIoB21S4piZMmqqsbvuH41HgQRV/55ln9mFtmoZMzy+Bo5zKsu++ShkVEyYzWI05WbNf/e+96U3e8ov5oDGIOD9/naDWWeLmcXn5VN1IYL+XGdxqueJ4PHI4HsSRoqqKxEX8D9X1xhnJk1O9XnEXMm/6nk9+mSty8YgM5TeFVassPR2QF62imZ8Lm5NOjPy+FFSGZEQULTZXgb7v6McRUzlqPQjrqpLg3GEkrEOZLwuTEjZbyVnMWrambVguV9RNO8ub9DuOSeZG1hhJ116rEbUa0ef1gw64vM6E00oOBdlz9MKkEwmzXr8Yg/irJgmrzRDoom01PsgUy8Qi1o5Roe/ZnOMEDC7PZT40gxe7RTHckN9PM845k7+06D+15ju5m1/1Vv/jh8/x3g9+4S3xO9/zn3+Fj0zfLKMNH1g0DRYKOpMjmbyftIM/zZM0BSmQ6iHDcl99jVTHY48xUtF7L/Es0US8l8FvCJFHr23g1731L5/ffpyq+hEkBkOOBu+96K/0i1plAoUYmZJ4zU0hEKIneZ1tHXva6KjqlhAjnR8ZR49JgXEaJCoiivZnP4w82e94cjwwOEdnLUNM+JTE5iefUlbae5+YO7mTm0zSnCgQ13LAmFhgD4PoT1Rbr/5+gnuLIFHKgFrZbEkZnJOt6MwkvoDjxNlihcMwDWMRbTbNs0rJFoaV7OtivzVpMOlitZAgTyd5eGMhcci9SsxOH+IfOBb2lXwWe/JwZognL010rjYpHCGH9XKxUG+8nBU4kpmVch+1QPG5mVBboASdJqrP7ipqdKwWZ5POG4d+4Nh1OOfYbDb4qaXrjsUAmaTwzolDRtM01I2YVofgee6Fb+J3/uDvYbM5A2RO+/N/4yM8eO4l3vNbvvstz+lnf+2f8i8++8/47b/j3ywaw09+7Jd4evmE7/vXfwCAx6895P/86Z/kXe/9Vr7zu7+Xpm353D//DD/5k3+O7/yt/xrvec9v4Wx7zuuvP+Kjf/fn+LmP/owUCVFy1GKI/M73/1v8+I/9YV568SWurq/4pf/nF/gLf/l/5NGTh5T5ru79p91cJpTk+xKjPncnlnDzfDgv6lyR6eaVZKMtdzijEDLQAat4hBaXGQWQ9WK5vLxktZK5W9d1OOt48OCBPA/jREfHMAwc+4OsyaRZZPpdFRp9LmrLfpMNu+Uz5PlcDsvNhVY+zLJp8Py8UqQTYo4gCRsZIjTWlqijmMRiL4nrMSGJ8P5wPNIuF0TmINfFYkHtKq4un7LdblmvVgwK99WV2Im5KoeeUlidx8MBMOWQiWH24QwxsD8ccLYvB4lR8+OEOAit12sWqxU+BjEAN1J05xl6tvDLnr8ZspXQ6KpoXvOB3fVdMV+fZ9hSgBtFP/J1NVA+jzXCTxDEY6TrxV7Mla8pDcKp/jYXGGjRmsrpbeaf9P3zs/3xT2x572/jLZDlgzce8eKzt9zsV1xsz1g1rZiiG9RCbom7PSnxdHYthYBRwT457Oerv/LZ91/+Z38o/e2f+zg/8sM/IJVu8oy+l7yyIIdG1dT88R/+b+Gb3/QmfxZ+9uUPcXv9fBGC+2mSWcHk8eNEWzcM00g/TQwxCKMxCK270s2wsg3W1ljXUIfEFEf6MEKcGPojKUSccbSLJbtx4uHuhidDR2ctyVaAk26NRLRyoAU1iCaCzaxs3extEiaeiVIBEYSOK76UVmYtRmAVk2TYr34NiAWqsuCQIXNVOWyCavKcVQ1rW9FEaCKcrdas24UErOqi3d5f8fLbXmIaesn/amvVREUxL43SLSWjHVqM6pwxQEJ0htaqZgmtQie6vi/mtjn2xzlh4AUNYpUOgzJnM4ibhvhfOvb7vYqnRbSdvTND0LwrK1EoAE+fPmV/OFBVFRcX4iQSQmBQk9wYpfo0xvDwKw+5vrkpri1d18kMJ4p7y4svPM/9e/ewTvwQQ6GFS9cBog+s64rv/ld/iBde+rp/2aP9//v1pS+8wte8/R13/ts4DpKV96bXX/mp/4Wf+pmfYPKeQ3fk9//ov8cf+L1/8C1/7rVHD/mh3/9voO2/ztn4Kl2XQg3l1/I8ZsaazQQU5rfKafeCSOQOebbpCjFqgRgL7J4RFHGEsUoRd2oVJfqrxXLB+dk5rpK8r81mw9OrK15//JjjdCj+pqKLm3QeN5GSQHuVGhdkPVv+nm2WLFSNSC6qhpQMIWiSiOzCOPVs9dM433vdrHOCSZ4LnfYQyei80kSFLSVxYRxHgSqV9b3b70hRCTsYzs/O2aw3Gr2jt0IP0cVyUSytvDKIxaGjLvrFGKN4kIbIYtEK85I5FSAmmd36GDBVhXFWDQU0exAEblWz6jxHrata54ki75G8wrF0UyLXuWV7dkbbNGrYLB1c8J4UArWS+jISkw/EnPqSP9fkJ2BOaJcadrbdm23u9Bkrnqhq5g7F9N7aStimUZCyv/HffZrmG94EWX4Q/voP/BZ++n//et7+NV/LMxf3aGspZodp4PNf/Dyf/+LnGcLANA0YorJJVR2XkG4uzUXiHZTkZMZr33jjktVyKyJkEl3fibPB4UDXC/V2f9yze/Hr37KA+RRszh5JLE0SqGqz3Yp40cgE6/qw4+Z4YD8NHKPndhq4mUaeDgNfud3xhSdP+cxrj/jMw9d45fHrfPn2hoc3tzx8esXDq2tev9nx5HbP08OBPiSmAGFK1LEi4phsxWgdvTEi5M5EhRCEmpySxqdLTWlTwkZwEVxMVCHhfKTKPyaPGz1NCCwitCHSTJ56muRnH2h8oPaeOgTMOJH6AcZBvmaKNLUcXJhETF6o0TaJr6MTyGK/FzeAmCKH/YGrq6dcX19zPHbFP85PAqFkfH+5WLBeS37XYrEsrMWc5ZY7KKEjSzho7voyNJFfzjkNYpWFvdvtePXVV/nSl7/M5eWlEDySah310JNhv3Scw9DTK9QgB+LI4XDg8vIpb7zxBldXVzx+9IgvfvGLfOmLX6TrjqxWkgL85MkTjscjvYbGbjbCGPUKG6WYIVc3z6D0+c2atPjZD/P9xmDMD/Phz/bym7c/z4deMhjzHj7081/isx/+4ZPf7/XXL/H9H/416epvf54PvTT/+mve/g6Ir/KRH38nL33o57kFmsbw2sf/B37sJYMx7+TH/vQv8lqED/yuf4fV8ox+6HHW8rt+4IeIr/0if/rH3imL//3/KR/57C0vvvASH/zRf5+Mg+cOuPyvnHgZJ7+7YPPQvfyskGjpcrQjyqa7uRNyRYpTle6gJCDo/Y9RBOPX1zdcX19zOOyJMdI2LVmiIInXUrz64OnHIz6NBALJCGXfOkuzaHF1zf545Pr2lmPfE1LUH+kuopQklUCe7RxDpHOfGIprUoGsvUQm5WSR2aFFBfMpk1WEpYox7A573nh6yc3uFltXrNZrzb5bcXF+wYMHD3ju2ed44fkX2G42tE3DYrFgtZK8PCEKCWkjm0b7aWLRNCybVgti2eFTJkhlY3mdz87xTFpw6nrNsUTx9HOGWA44o4ds0Gth1UAhC7fbVpJKJFx6IfM8nb2G4HFVxWKxZLFc6uFpyqGVyVn5gDOKxqzXa5aLhYyqosD9JTEm5WQMEeo3bUul0OkMQcxdXKnC9Dc+dfUc/OCbzo4/D9/5ja+y2+0Y+qF0rs5Z9eXdslqtSgdd5oJa9OeD906ZY+avOf8A+3//4qd428tvEz1JPzBNgZgM6pREjOB94vU3noUPvvUbvffgMePktUgVqvlyucK6mm4c2Xc9Oz+x8xPXQ8/1OHI9TVxNE5fDyOvdwONjz6PjkUfdkS/tbnh42PFk6LgZBm76nv04cpwCwTiiET9FkLlh0CopD3ZBZmsmSAdnYyqeky5BlaAGqpSoYqJOsLROfmBYYFgZqMaJtN9juiPVMFBPE7WfaGNgCWxcxdbVrK1jaQwrY1nXNau6YdW2LJcLlkuJpUlkT0Tp+s7PzwupxE8Tt7tbjoejuDKof193FHhI3EiCwlyOTB9PcYa/vPe88eQJTy+finGwlbmdQHyRYehLF9e04q5+OBzo+744prRty/nFBSklnj59ypMnT4Qa3SuTUpPbh17jVyZPqwut63pee+01XnnlFT7/yit88Ytf5OFXvlIOywyNSbUriQ7Be6w1LBcLDfs0RbA+6awoMyqzYNhoOO3dNugX+Ku/8AUikdtP/h3+0mv5vy/5xu/6HXwfr/CZL++BPV/+zCvAa/ytv/pLfC5CfPQFfuW1l3j3258ReH3/a3zkj/8hPvDhXy3vHj/7l/l9v+kneOEvv0Ha/QXe+X/8Mf7M33/Col3wYz/6h5TKHrl3Efj7f+Y/5D9+9Ef4THiDv/sdf4sP/Ac/zWcjPP/cC9odnLDS9PA25cedqcnJx7wLxpTGKC/6pBTznEZQi3NKzvmrTmCu3PmZN31dawQ23262bDYbAK6vr7m6esrtzTXX11cc9nvGfiCk2WKp+Bpap4xdy/HYyUxvmgBbonKy+DxrTWff0aBauzxLk40uIyX5e8wJCk4P8KzHO71ExuZuUdiF2dnEOke7WOhBt+Xs/EKsAbdbFqsli9WKqmn0DWyZ0eW0+GkcZ6ZydqXRDiKTgayxSpCLRfRvrcgQMpph8oJNM5ScO/R8u63V90yQ1PpsHAbGQcY2Vueg1hjauubi/Iy2bdWbVg5/a4waDeQi1pyeOeVVmLv52TM631NGNHp/67oRd5a2xdVVgVGloJADORvEK1tBn23Lb/qNntUywO/mLa9nh4d83ct7jseDGJGPglQ5a1mtlqzXa2XTarEQU4Fi777kv+XOOc8m86sah5qEZGX1w8QUErZqcUnsbXJl+frjZ/iGr4Ktvm33Jf7e4UBTVSzalnEUh3wfoB89Y4KDiRz9xHGYOKbElBJDSIzREIzD2yTkhTRhxoCzkZpE5YXFs7A1tXUk60guMcUkc7YYScbjjMMZSRsgCcZt8k3Sm2mSClYTuAQmRIyXBIGFq6mMwQFWb3AfOnrvcepxa6Ip9kHykMkGHKNcH2cMjXM0GHlv8rxNKqNoo/hqGsvxcGC7ET3b5CdhlDlTNvSmbuZZps4rclRGMJEYcpqvLYSNgufnat4avE+ziNfVJY7FOUunB5y1VuCKycvMTx1Puq7H+yc0jVSN7mSjzJtm2y5kdopo//aHg2rg6hLTMg0DYRIoBAemcty7OC8J3MZQXO29enDmvUDmR6gjhnoMng7n+Qbe974LPv2Zh+x5O4++8Dl43/v4rX9fBKj2hbfz7hcf8itfeEK8fchH/9I/lL/26c/x5b3nhS9/jk+/+H186D33If4aH/7A9/Lj4/v5ve97kb8NQGT/5c/xad7Bj7y8gc07+I3fMfB7PvqP+RPf+738hnd/O9///h/Eh8DHPv45vve//qR8b/FVfvXJwIvvfjsvWPiVw77Mg0/PLKP/LBO3k0GdbvE6V33r1CG7o0iXPkeu5C4gv3MO48xdo1TCUnFXrsItKrE3u7jHZrMR6ck4MvQ9hxAks7ASJ6JpmrAaMmznthRrZmh8uVhijGFRSz5Yns3/v4y9ebj1V1nf/VnrN+69zz7TMz9JSMIQhiRMGUBAlJAmDCJCBOz7lkFtsSK+1l4itBVbHFBxatX2EkGqfd/WthYVh0JiRJBBEgJEEqYAIYTkmYcz7Ok3rfX+cd9r/fZ5Er26rys55zl7+g1r3eP3/n4NxHk/vNeS4tKN1rNMUyl3id5Yu8dgdcq+049baOaG2QMqM8CgLDBmDImJ5fZA/l6oQw5CzKgj6DTIqpuWxUL6xqPhQByc8xRZHoFaEnUmsVwZKL36tet7uSvvqVthyHEAVuyRMM2Ea6ggHqRF0WnwYrARBRmfb/veexQ2NU5ZQQTBGgKECL8PC0wd2nKfPqrCK0l1CEyssTF4ksxfZgXjHjRCiNHqNUmTFJukXPe0iptu3OWpV59lfe2cXJRaF+7Pw8nHwqGXAwP4zgd2+NM/nwgWIUlomlrmVrOcwVCqVXVNBNR576MkVX+91bG5EDvu7U2nJ06c5MCh72Rnd1c9cQJB3FAXEsbwwP2H+bbHPWKvsf/UF9jZvYlhUTAsB9R1w2S6YLKY05kEkyXs1Lvs1jV12zF1ntpD46HD0hmLSzytFwXaLDUUiaGqG/x8yr5yQJoX2DTDWYtNM1kAulCsl1ptoIKNe6IDYxShpl1K4xFdJg+285jOkZuEYZGSWksOpNbi2oZxluBGA7quoaoXwi1pYKiacF3X4RpHEiIrC6ZqqbyUL7s8Z1AWJEkaWjGqAZXgvESHlda1y8GAxBBJUWfzuZIe91BlIFJryfd7vBe2hNCXCUCPNFPKr7aRbGkwECV1ZSsZDgaMRkPquokRdWCXENYZ2Th4mM6mNE3LeDymGJYR5ZWmKbu7u4okLEjSlEKFLptGok/o2TmGwwEroxXKsojoKSHqFeBG5zraqiVNU4bamK+C6GyaquZdFdku5LHOM1/6EvJfu527/tVhHvgfD/OPX/pC7v3I/5anV47yxKvh//3KMXZOPMDdx6/hX/7yS7j3Lf+bW+/6J3DrbRy/+k1cvKLN/Wt+mjt+5Nu49wf+Wp2cZeXix3M1f8Yn7j3JG46e5LN3HuN4/gAnHFxx+Cj/+q3/9oIdcYYP/6tbuOV9l/LLdz2TVWAynfROTB9hGwa/FjKcZUe39OL+zeF3XejxeiiIKji1QAXXB3jBsEl5r/M+ghmyrGB1vCp9sK7FqbZY0LKbdzPQde6UeSTmH8aQKGt+nsqQdJZmVHXFYrFQG6IowuUylpf+WThh78G7DkMGOJ0Xa/U8zZ5Se8icjFGtSKQf13+mZ2U4EnFUxHFNZ3MJUnPJSsRoe2yiEkUaNHZdgwOmsxmuE6L1UE40xkQdyOBg0zShrqV/7b1X4ngBoRgnMPeuc3GWURpLsl/TRGjBgkMMTswHsugw5O4DWlKyrNbVfeVj0YFFMnR1SFazKGN8D7AM118DnuAhgsCsD/ck1pX7t7Wd9uyCHqEmPt4HfkzHq14+4znPrrn66m3KYsojHk+H+74C730vfOTX4M7vkz+PRp0wC82m5ImlqWuMNRR5xspwRJ4XLBaz2DKJ2yB2MDTnV6Jw4XEJozZyvGmSCfPG7qQly4eQGNVo03KArq2HHxrDo3CR8WV4zCW7nD81kEgtSdmdV8yahllTs7OYc97XzF1H6zxzH5CQQQrBCGAER4eHxmEaT9Y5yiQnxULX0dEwX8zIB0PWNlY5vzsR6hycRHzGhNPrNzcKMPFOACaq/+E7JyzpxpAZjxU9GVrXZ39lnlPkAzrf4tyAJEvBGmaLiqaWCDOQTGd5Ct7h2hY6p8KblixN5JpohDibBkaYjqLIqKs5WSaUZU4zNQECpJKJYmJTNxQ0jGo7YYRFJk3FsZm1tUjWa43oV4Ul0KOr5FOcd1gvpSxSUeJNEhGQHA5Gse7ddY7hfETXKTdjEgAsgrxtNIsEyIzw9IkKtPxtOBxKv0OVf8OQOl5GEZxxWi4zEZElMjZCQNwq2MUpB2bnvDBLuJgXkV72BJ7Of+Av3pty7z3fwU/87CXEYqO9jOe95nkc/x/38uGPfpzbjtzEW1/z7aS/9l7u/vo9PP7uLW56zXN4vIWdnSO85MdfyYF95/r3A/aK7+U33/81fuiWy0iOfA+ve8E+OPMo+yA+9nPDL32Sh571L7nuZe/imV/+OV7xslt49x/8R70foEIwvc/b49ji7o2PUARaoqONwaesch9HMySjUrmbkClpac0sfb5BSntponypzkeNOK8lIekRqbTO8nGaHkIejiMOgS+tV+P7XpA4uDBk3BtS73zM1Ou2o+08XkVVQ1QeDLKUNPvQIDFCN2etjMs419E1us/jILmorudKoxX6kwI0szHLdK2ysJqE4WCIX+tUQ9BL3wth2QlKGeF6N3WNx1CUhRBWmKXrQqA+c/H4jQsl1r5E6Zd+j5UoVK7MCVF94IW0NpRKiRlNJJDXYDGxFp8kJMu1ArkR8vrg8Fi6H17XmOtL0SFz6rPBMPIlgJ5bXjLh2dfPufqqLcriAsUB4KGH4ItfhLvugte9Du69F579bHjHO4CHgA/DoS8thC1rOmE8HKrtkCC6HJSMRiOaekFjeuHUsFXCdVXfHden90rBp6DBdP+Bfezfv0ldT6Wc5AJQIyjiyknPZim7a49jzNf3nsmdcMmb5pw94ZjM5rTGMus6Zm3LpK7ZaRpmOBYIOXKNIG5kesSFtS71eO9JPaQ+YWgzNsqMwrXQtrSuZr6YkhSZ9HAmE6yR2T+vDKGS2ckCtl7KI13TsphNKfMM18rvrmlZHa2Q5QU2STFdq4sLMebWMsoHDAYFno7tyXkSYxiNV1lfT9nZmVBXQik1GBYY46nrCpdYkQPRXkhiLamKLVoQxV3QUk3K9s4OaWJUW0mzZyuEqHlREujRIp2RNzpXdMH8izEiuZL6CL+PD9m5/SIwLEVFEo+LbIpQCS1USFSQUobxeE3QaU2jyhLEHorrnPZ/+tJVnmcUea7RWC6y9qq0bW2g6/KR8Xw5a7FaTpvN51I6cj2x8nQ2Y2dnl8V8QV23/Zs2r+Hm1xa8/S/+im9c/YNcsrq8OHMOX/Z4jtz2Y9xyGxz5yb/i2kueCq89yrt+77epv7HO9W+Vftx//4P/zJOefDUHnnfRBVt1lSte+U7+2r8TOMOH3/oi/vLiyzhsHTsf/ime9MJf4DhHuOl3P8wHf+BJOteWMl5fheO3cetd/5Ibbtgfoe69aGlY+GqylxK16MyW0r/g6GKPChMNpXxWVOFaKp9pCZNQttIqG73mXMhODJoZaIlwuW8XuCD3rKk9WWlA4YVZTY/vxOFJxWUp5vY+GlvJK51OOFi6zoRW5R6wRPzaTo2592LArCWxRseDfOzxJdpbapuGumuxVloAaSDfdurAA+0YJq5jq6U+uzKOZOjQo5xDxtUq3Z5zTiWtsh4oRQ+a8pp9BRYWb0Qg1/hlXTaxVTHbhbhPfAh+6bMXG0q0eOFSVTsarILzwunpDaK7Fijj9Kovj3T0mbSPWWpwcqHyI8tQbMsrXjzl+mu3ufrKs5TlBYhJfdx9Nzz96fAnfyL//o7vgH374JWvBP4L8I+BD8hzl198nu7bpDzcto2gaT2x9L06HlPNZ7i2jXp7IWi60CkLClZQozKHI1Wv1HtoWiHRDUZQ7JVaff23MXDm9CHGb/k6/PLSGX0Ajv6b89xjL6XrOmZtRW0SqrZl3ra0xkaElZQoiTXdELF43fwGlQzBUiYZo6IkqRbKBCBR5fb2eeZ1G19vl6ykpPoO3zpC7JphyMoBxjmqpqVbVLR1g8sKTCK1eaND25n2FVMjmyJLMzzSs9re3WEym7G2samNUSGTLsqcrq1xXYMnIU/zKHwZkG55kgl820lmsrKySlnkJBbyLGVQ5pHGSmaNGgI9TpSql3Ufqa76k16yjnrWThdtNCbRCXnNliTLE8PrYi/Xa9mEkFEaKTXhZUwh9IiCk8IjM5GJJcCLkyRlNBR0pw/ZgPYiZIPaGMl6lurpS5Fv3dSq3dYJ40otIqNes7m99bwxFz/xIj75ro9z0+8+h8fbTy49F8qNcJxreO3NT2WVTa69+SaOvOsX+Aiv4rUXC9Di7z7/WZ5wxVMeuWN3Psxbn/RjnPmtP+c9N53ks3cWvPbtT2UVy+K5P80x/055nfsy77v5KD918W/x6fd8F2ztwJGbuPnaTba2zuuG6ySbCY4uLtr+6/ZUKkMkvWSivN7P5WTPWCv7wAb5JUHEBcLu4MjCPevzhp4DMhD7irRVP7clgIokGsH4zRc4Oj1YLTv2aMpHvG7JwZklR7bsdK1KyMRr4pe/QrOOJefnfND6E4V3jMG3hto1ODyDwZBUFa4NfcnRteLoRF4ocEYK3VeQ1mnbOo60pOF6Yh7l/CHLpCoSj5Vw/0LY4sMf+6wNQ38qYVZ0yaYZnVPlgnu+9IvxxPKtN0TgiNh5KeDJaEGoniFv8v3i64FMLtquUMb8npdMeNa1u1x11elHL0Uiju3jH4f/8l/gaU+DX/olePObH/k69z9y7P+u47/XHjrJZYuK7VaG0YOUmTFEUdmIIndBCghZRx58IHE20pf2nYROYlNE9SZ93OMej00gMTmt71EyRj80yKwbYzh1aoPLr3rkgR+qj+N5mkSCdcO8XTBvWyrXUuNpjQBFfH+PZaPrTV7e2L4Tg9h0NZOmYZwYUq0vu0qUBVzjwHkSK9Nx1nlBeJkU13S0dUM1W5DblEIzuLauWBsMuOSSyzEG2kpmtIQyShgEVgZDcWydU5Z4S+caxqtj6q5isruji65gMBhi0hSnmVaR5TS+IQSrqU3I0ow8TRkNBiTGMpvJ0HOSCnWO0PEYbJJSFKVO+HeKcl2SIfEhavfx5nYqIxIcRFRq9j3rfJx3sTof5TzGOHwc1M7IUqVU6jrN4EDbXgAAIABJREFUkFqVLglwftkVxgQdrS5Gef1POefAUhDEXA2K9Mqz3qgZNcoaCAS2ECEMEINgrUjJBP5JYSxJIjzcLy+YJRRlREkuPezjn8NrbjrCbfeIwwHL6rU38tojv8C7rn4Rz3t8yfb2Ft966AHatuMRj9Vr+cHfepmUK7mJn3z/7/L2G/bzjW/cz6//1ru47NLLSZKUm2+8mVf/5n/m3M//BBcnt8B3/ive/5G3ccOq5Td++/d75xJKKibQzPl4TstGMdhDq1ZMi+9LVafgqIivjUZyeT+FV+keliyvxTlZJ2maq4NzYJQ7lQTrkn4YvY+gCCXScAxCE0Y0jAFUniYJ5Hlf7lrKDsNHBYXzoGyRpkkEzwi6u4uaeiEIA6W2ynNwnrqp6IAWUZ/wBrZ2dmh9x2BF+nJ5loHzqiZtYsncJXJciU3i/FjroPPSD6xrYR9qGiHJyNKUIvMRQGO1fBhFdH0qM6QG2qaJ1woE/ZqbLF675WuxlLDLvTfy+qBuYJ0Mbktvzkb77PUeGEl9+z2pyhQmXLgQdKhDxPT7LvQbw5hAcLjf89IJ11+3qxnb/5lje9Wr4EMfgs3Nva/b2t7k8/dscuvt69x8Yofnc9+e559/fps/XF1lMpsyGq/QtC1JJ+2RleGINMn4jufcxGfuvpNTZ45p9cnvuXAmGN64GeREDR7z+le/wj/jmU+kmjfUrSpi6z6JEFdV873iirO85tLfgwulzW+Ff/+5f03bdUwWFbuLmknbMvEdczxTC40RGZtWyw2BTiscUIh2bOspnGFsU/YXBYdXRtDUTGdTvPV4k9B0nllVU6fI/Jmen8XSNR2uaSUbSzLapmE2nXDowAHGo1E0ElVdC+O/Np2LIqcsShnuTqTk5r1jNt8hKxLOnT/L2XPnSFMhIB6NVimKEu86ZfqW8oj0OcTBFUVOmReMRyvCSrJYCHAjFZaOxWJOU1ck1rCyMuLI4cMURcF0IoKbgTWhi2iqvrfmwhwOxFTb6fBv0KOyCodGDUiS9qikVGdpZBZFCIV3dnbZ2tpmsRCF8CzN4uYIEWaWh7KM3PokFYfZdQLVznNBn4aeheh0pXsXYPCKEJkymrqhVgqfTAdbRQnDSyZX1ywqYX256OjlvOlNP05RlI+6+ZYfk90dVsZSw6zrmj/90//J87/9Rg4eOhxf89/+2+/zP//wP/OMZ3wb//anfyH+/bOf/TR3ffZOXv/aH9zzXYtqwTt/6R18/gufkX5jUbA23uDtb/s5Dh48tOf7f+//ex+/+9/fHVUuxBG56PSDmIpk2P3+9F4YdywyDJ7Qw+MDWCBkT/i+FBjVBjQbC1lAP2OkEXsnnKIBIr5v376e3FlnIWfzuajYqxNy3tPZVr/Z9D+DMdcABnREwC+XpH0MikLJMgxAB004CMW03gCjxx0gBcZKQJfaRHvdHY3v8In8fT6bc/rUKeq2ZW19nQMHDjAsB5HswRgjTEemPwP0XjgkK5xXC6q2om4bFvWC+WzOYj4ntQnjlRUGRdnT3HVOyebD9U5jYpAkqZJQ03OI0iuExH6m2kTP0gC9V1DRUtm5H1/oKwFGRym8NYRuVQAUWfp9GBnpCdp0Lj4XgodXfteMZ123y1VXnnlUxzafy39f+hL8+I/3ju3aax/FsW1t8Pl793HrX63x6c/lMaG5btHw87d9es9rT1x+MW++/qlsrm/ymEsuYWW0wmA0xBvRi3zNK1/BbLZBUVa87o3fKy00QFKnQFm3HMT5WJUyxpA+9nGXR2cTgkAbasne4TU2M8bw0ENr8Hzg5+HuLZg+Bp6rKenRM7s8/K0RRZrSZqLNVrWeRdeGqifWB48r7+kpWbS+7PtFbiwMypJhOZQopuuwiagHtB5WBiMq3+J8CwqSoANb5KTDhNXRGN95gQJvbDIcDjAoMWnrGGYFLs2lDiyNH5G3zzNsZiO0P80zVsYCQNmdTlgsapJqIZRSHtV4a4QKKEnIsxTvDXUTpEYMZekoBzmj1UIiMFeJ7lrXsahqgROnGYuqjtdiOBjQdm2UBQmOzkeDYbGBlRuFUGu21nWd9B2sDNImymAuN18XAYakaZlMZywWFefOnuP8+fOkqTj4kN0JV6T8TMJwsVIYpUp/JGUqOfcik/KlkO2GyTDfZ6HQR5C+N7qdE9ovj2h+hQZE18qAq/OOxBqyLOOb3/wqv/KrP8u+zYPUdc25s6d5zGMuI0tTqmrKkSMXkRcFrmuYzaesre+jqiq++cA3uOfez/G/3v9fuf6652Os4fjxh3jwwa+R5Tn33HsXb3nrmzl69BK89/zNx2/DGMOnP/NJXvbSWxiUQ75+/9f44z/775RlP3Bf5iWL+ZSffsdP8O3PfSFHj1zM/Q98jY/97Uc5duphVWYWFo6lLvQSb87eKkd4OK+wEoMWZUJ0amL5aamSp9UnKd2A2+N85EWegDgzST9ygErUSI/HxnsVjPCeoeb+w/T/JiSj8fcugC1CYEP/FqEe698rzDg9AcDykG903HpRjCWSFzS1BGJeAzCbJLKf6opW95Mxhq7p8LnXcYZw7D46WoM4qraT6kXnOxonAA6PF+mnVBQQ6lbQzL6Qg/Guo3VtPA/vRYQ3TRLRXlS0owFq76QChY/JQ+9jJb2XHpxepxCYeEdqe/UKt2wD0N5eoEHrJLAglC8tvc1YXgsRr+F5xXfNlkqRjwSPgDi23/1d+NEfhfe/H1784r8nY9ta5+/u2eDW21e543NCQG3iF4pdu6NM2Tq8yfqJc/F9h7/xEI956hWcWsyZLRbkRUnatAyHI179yhdx/E9+ge/92Iv48PteyY3f+VJu/+hf4L1w9lq7VLrVTbS8Qg2QFkWmm6KH5HqNrlxolGq9vFpYJmuPZeVf38/0E/CBD8Bz9QM3Nhccf3hFYPNpDnVNXcGi8SRessMeD9FnIF57RcIwLaMBOEer2dup+YKVPGM4GJKmls57WuexSUbbNVTVnM7VoHpHqdbSh3kmII2ujcTF1opYaJrKBbfG0qWpOqpOatt5QV1VzKYznO/Yf3CD0WiFNM/Y3t1lXp1hZ3eXQ4eOkuU5i7MVOzvbFHnG2to6WSLs5fP5nK5thUEhyRgMRwyKgQ56GpqBwPfzTHShVoZDrElZVDVNXYs8TpZhi5xqUWGSRNku5EaKwzfROIlNCdfVxnsuEbPQUkm2ZTFGhB875zhz8hSTyYRqUTMYSKabplkkv3XKziBQc8nKgpOSDF+ip9TJeINEVX0WEUomIg6rUa030BkJXCwy5K3CqI1Cxz1IJqe/W2Po1Cjbc1/gNz57hldevUbX1Bw9cpSd7VNiaJzjvq+cx1hDWQ5wznH27Gk65zh95iS1Ekbf8emPxiHdLM8xmsF888Gv8cCDX8VYK9mbMZw9f5rf+u1foWmEnSLTgeuyHDAerTAcDKjmFU1d88mPfxhjLLNqznwxkyyirli0Na0TZ54kiaLIfQxOIt+jOq/e+C1VX8IjlqnQ0qcEU729XHZSRAPTO1RV4M4sWZ6SJpkYxPB5aDkrVgjUuDovZaKwi00/9tChG9xIppJboY9rlYVDsglx7KHUGdZu32P2secrB+LCqSyV0jQT1bI51ogcVJpQdw0dnpW1MWsrq4wGQ7IkI0uy6FatIZb1AmVV68U5TuczFtWCwcoQk1pwkGYZq2urDIdD6kVFkWUqOyUOcJBlEYCily8Oi4fKSsjEBPjiYzYWJaQS5SIMN1k+JPYZi7LYCyaLFRFixSZa1U5jyRBAatAbyNe997zsRbtc98wtrrry5KM6tvkcPvhB+NSn5N/veAesrsLZs71jG4iermRs96zzoeDYLnj4uJjDuXm+un+N606c48RlR/ja/g1uP3KArxcZRdeyO50yGq2QZyWv+O4Xc+xP3skrfhHe9scv5LCByWRXFqo3WpnSsHHpK/otIus33djYoFrsxLKCsYEg1ccGZhiA9HhOnz7Eyvh+Lr0UutsQupavw6UHj/NF9pEYQ2oNWZKQpykFjqprlapKF2+otCxVXDBgnHBleiNzPBhYXVtlnOfgpZfgNfWumwUWR2EMaFltXi/oGkFjTjqRoMizFJf6eJNT039pSNWHg6E2o6Wf13Uy2Li6us7BA/tpO2EgSbOM0coKTd2xszuhaRyjlTFN23D+3DlOnz4XmT3wnkE54JJLLmE4nOCNZTgYYozh4L4RWVYwHBkdbRDy6flioQAgI2WYpgG8oBW9x3vZpE5BBThH6wNqrj+fUOu3xqpOVoBjC+LTK4/mbDbn3NlzgBHtOB30DkYcY3Dal+nLM632E9PYpwuGux9G1wjL9DN+kdyVUOLqq5bGCCdl0I4T4mBEa6ppekUMJZWe738qB0YFTXeGMs9lJqtaUOSF0k+JcsGZs2dZLOaMRiPyomBndydy/4WoeE+mEGaLIGYxdSOcoCE7MdYKZVJZMhwMKPKcrukEvJCkuLajbRvyJMPlpYrApqRdptqH87jm9w62x61JBGQEg0eI4nXManlT9ylcvLZeSYHDZ0ZKzCWzo0VBHdVoqZpa2FLSFN/ptUGMqNiBAIGPaZvsIdtnR2H9JdbibJgr6+caxVk7vEK7xaZ0+ow4yXBF/BI2YI+Dc4LLjkPKWUrrHZ2gLxiMBmRpzni4QpkW8pmdU4SxWXIMSbQ5aZ7jraHqGhLfiWxSI/YuLwsFT3WUg5KEwLQi5UHje0BEmmUx+5R7LOwnwelZ2/eTBZ3cgTXoyLyUGw3YRMaKSkqV2umzxZinaDAgGWgbe3zWCErT6fhNKE3e8uI5z7p2wpVPOUZZXKDWrY+775af+/fDsWPw8pfDk58sDu11r+tft7W1zufv2eBDf7nKncGx9fGUngt9WXVp/XkP77tog9+7aD/3l6UAfLKczc0DXP2Up3PJRRdzyUWX8MQnHF1ycL/M91+5xsmTJ/jM5+8i9LCtTXSA/ZG7aBmYlKIRWvyb93E2IwAzMuUVtMDZMwe5/Dhc/Dz4VYj9ucN/+iDD8joSm+G8JWlb2kVKNZuwABoHLS3B90ZwT9wiuumQvwfeu6wQCHpTLei6Rq6X8zidSUlVcsMmKQaJVCTS6j8zyzMtkZg+bdfNI9IeEmF1nVWuNk85KCkHpSgAdAvW1tcphkOqr38Di/DT1TqcfPDAQQ5s7ufkqVOcPXOWPM1if286nXHixClm8wWbG5uUgwFnzmlJI0mxVtg+RElaMhvnBFJ7/txZ1lZXOXz4sGZCCAxZqbh6sybXy2vkJvvMC7+gpgE2ES5Dq0i5qmqYTud0zpNnojQe+mcygC5LJ2Q7sUeim8tbR55nSsGkQ6jKlOA1Wg3Lz/neofTXPVGC6J7BAKvM8XXNfCE9kTST4f9FNefMA/fzwIP389E7HgTgC1d+B//oIOy//AD7JhOyNGM2m3Hu7Fm2trc1sOoiIGa+mDMYDBiORlEKR2K7YNAl0zcYWiUdruta2C6KkuFAHNz62hrj8Spr41WssUx2dqUZbiyOMPhsMIkhVVaZ1AmziHOOxokGoC78mMEt94i0PhWD4Gj8lzKysGmDUwy0Rmh/iOU9HT4jZDIaaDjX0XRNzG7SNKOpW+UtDH0kycRTmyKpwrJV06O1lswGBv0ursEeCGPi30w0hMvPh+wt/K2HpBm9tkufFImlpXQuKF5RCC+UINrQNq0E3TrYHpCK8QqroRTV8FTU6a2h6RraWgnCq/D92svyHd7IELclZJISEGZFHrO3iFZ0Lt6nkEm5TnuNeGWE0XvojZYbHW0nz2PjlYl5fczgQYE5Ptoyq8P6Hs/Lb55w/bU7XHXlqb+3FHkheOQNbxD4/4XIyJix/eWYOz+bh7sQs/L+Fvfl1KWcP77GGPhylgpRt1gHLq8qfuS7X8Ul113JV755irPHj3Prx97DT7/jNG+47ff4/ivXaOqKt//8T+laD7PCPXgn2hbEf4QWGUDauVqHbmUku+t66XrnOpLEkuUZNJKGH3v4YrjykRdr5fS3JBsgwdqMFGjShN26IneOhaIQw5cbjYK8HmBk7NbSR+cdddfgvEDrJ9NtcC1pkmBIo6CkT1JBEyUZxUDRYUmilFhKHWSTiFQKzBB9QmmWr5GUknRT13XNdL5LXuZ45sxmM8q8xLULXBcU1A2udayMRlzx+CfQXHq5SupIhHfy5EnOnDnDiRMnGAwHDIcjVsdCBLs6HkdC1CxNKcuCldGQvMghSbC7E2xW0PoeRowR5pZWSZxjOSrO7eh1UQZw54LBk+sRCHcX80okfVRloGe/kNJO20r0muYCrADPYrHAL2UIWSbgHGrtASyt6bDkrNV7bozqcHm9+1ruMj4yxNdNS9vJqMfuZMJsPmcwWqHp5pw5dozbj13LL77z3fzJ2p9y418/n9u/e8Ifvfdnedsnpzzr4A6D1DCfzQFYXV2jKAQ52LYtVbUQarJUhSzVkCaJJbNplE0xmpkY1wmkuesEGZfngq7Lc1FmryrqopYB+a4jSYWw1igIyaaCUEy6Vkr+TlGErmNWzalarVrEq2lihKqbIj4Tfg/vMF5HZDTbTBTq75wEX06zqWhqlvaXGJogAyPXodWAzWCxtqKuG3FWehwC4TZaflw+tv5+J8YqwAiaJvTVeocd5gP90rmFHt6S277goUbUmKVne2Ppnc6DaR8qsQabpqK6UbXUVU2WpBQjQXkmCgoLhAVOA+KguhGCPO+d7MvOQOfkXlorwbUXx2O1xC7Aj5D56+FJuUUCC99nxYleR++1vKlrzbtQffFRNcIZE0FAmap+qJBY7/X83qtyYNNx840Trn3mhMc99tz/sWP7e1GRW+t8/t5Nbr19lbvuLnpQTLx//f+Dc4vo4Hhgy1a2v0YHuo5XndnmOcfPcuTQZfDiG/i73/g+nv5jf8HKNS/le64suejQR/k3N72Eu9/0T7jlpTfx7372Nznx9S/wx3/2fu763CciC03/WN4z/Z/SLLXMPbRdQwCbBJ0yKTsJRVDtHCZNOHVyHV70yAtnv3ye4dN22D43JEk8tigos4w8ScmTjiRpsa30gyxhuoE+yvTgjWRyQrgskUynwjbnzp/Fu5ZBUTIoRlhVE7ZpAklCrbxqiTFIm98QAOFpogZYyw7hWlhlDzFh4XmluGob/MLT+RabiDqvc6IKsJhXTLZ3KYoBw/GIzY0NaiUvztKMQVlG5mxrLYcPCWLy7JmzbO9ss3V+iwfbitHKCqvjsTTevacscsbjFfbt28f62ipZlrL/0BGRF3Ga7WjfCuV48y7oP2n9K5SFXG/ArZFZuKYRgdVMy4Gt1umLpQFWmYMibrhO2b9XVkaURcH5rS3m85nOr5QMypJKIdZxTWnZG9OjvEIGEzKrwIYfxhQ6J9lbG0vaUnKrm5Zqe4tFnfO1Ey/jgx/6F1yzYmk/A5CwcsUN/MC7nsnTfuW1/PCdJUfclP0HD7I6Xo26cU1Ts7sr5ZliYPpMwpjY1B+OhpRlyWQyEdJqF9gvekCBa1sJlrynqWtmQNe0lEVBmZekWRr72SZUGFxK2omAcOcdmcvEHCgoo+mMZNugffGILYxOOGR53oeZ0tCFEOVnyRglsPONx9NKkGaC1EvIqIh1zlja0h5poplIGPB3XScUdEryPBgMpHJR1/3MnH5gz2YiZAdt01ArW36YbwqAh/CeIHi5bJ+WnV+fJfT9uz5b0Kwo9L2U0zC1CY2yDiVFSZIldF2N7zxdI+X0LBPpmrqr6ZSAOaATBVHaCM1c24Lz5GlKpihrMGRlFnliw7mFhNt5R9u46OOMlGTkXrpQFunRtJ13JCbdU1UK+8dqoC55DiJ+HBNeQ8zmMBzc1/HiG2dc98xdrnzKwzzaIzCP3HQT/DNVg/qHHdsGt94+5tMKHukDLf25VA2TQ/LxJi47ueVxkWXgi8Gw0bbc8rdflPc9cBLO1Tz1jf+NrTeusFZqgLY4zVfvvoOP3/5+fvWlP8b3HXoxb/uPv8NPv+3f8kNvfj2nTj+sVYlQ+r/Q4cm/01oRbUGlOwxjhjp4opGwlOZSppOCJr2Y7OUPxal1AH4Zxn9+nK1zj6PzjiYIn0JUCAgirn7pOGJWp5cjLmetN3vvObe1zdZkgncNNs0YpRnWC1ebzKoIu39bz/GdqJtbJLo0RjTiuhDlOmHpSJJUUl6NiOIxGan3hzqCMRaPoW2llzAcDMFpyoyhrqqomBxKv6hBslZ6Tfv37WdltMLZs2dp25aHjn2L+aISNKXW8tfWVqnbltliwZlzZ1VWR7K99Tyn8x5rpAeBrzE2wbte/SHLM2FOb2pl7FcCWi9BQoiYAzmvU/b8JLGxHBTGAcIjaOWlaUJRFIzHysun0WaINMN9DBGpQMVtX5I0wu3ZKbzXKT1Xo/2u3cmUvMjFqdW1yngkJGlG06VscpIX/LvXcc3KhVNwAOtc88/fzqv/9Kf43MEha6vrDIZCEoxX/k5locfAYrFQvk9ITUroObeNzAc2jcikSODj47km6uCMRxGmcq3qqmYxXzAejVkdj8lLKVnJYGtH5gUZ17oW00CWpORppuz72pcxsZ4Qg4Qls75n2zq8GM8Q2HCB/dOs4oJ4Wtf23k/cM1On+8BaudeDwVBJn8XJyXVrBSyhbDiBzSMMEHfKNzqZSul4MBgQVAVMyObERsZAQxZmb0T7Q1wqcS1lhPGq+D4gCC8XilpxakZn96x+WVgPUirUz9JrJWMsnUL2BbVYZDnCKKjjO8b0YwD6HrdUwg/nklhpCVglmTCg9GjdUtZKX2JWJ5jYPugOQY1HnKVw02oJzsDBTXjJDVOufeYOVz75W4+yJwQ8MhjA9dfD0aNw443w7d8O73nPI1974sQh7v78Kh/75IhP353ttYde6y7hxvSFhfjvPk/vM7rll8c7F3qixvKVPOX4pQc58s1T8oKXvATza7/G9MhhvnDimIysPeGJXPHs7+KKZ7+U1/2Ln+ELd36Svzl+kqa4mKc+5Rn81d8c23sifuk7l3tylS7eEK2IiKks4lAHr6oqSmE413H+3OUcvP4CJwcczh7iG1xO19ZUjWeqYny1a2k0I4vipn3Aj0FY/DEW2nZpcTimiwWnTp1ie76gcw1pWbO5mZHbnLzIhJxU69lt3ZBYB1aGLlOUtUE0eaDTgYilBROh9wjYRVBTiQ5pm8imX9U1TS2cnnmWS8TrOupFxWhjGPthrWtiuTDMxVSa6a2ujgHDeH2N6XTK7u4u3qDgkJa2bjm3fYqua1lbHZMkCeOVEUePHObg/gMMB6VkqolIggR0mzGQpRltGhQJwvB3LHDEje5cH93Ln1WSJUvJldg5qBOIox3pvJyPhms+n0dev7ZtYtbqOhd7f2ma4o1Rp9rqOlIFYgPT6ZRKSWvL4SByYS7qmmY6pW5amrbDuw2auy7m5t+6IORcfqw8hRd8d8FnvzZekuOxON+xurbOYDhiOp1Q11KKq+pKpJhsIln7zKvyeq3UQnJtWmWfD/NpXtGehRJUe+eYz+fMpnNc2yl7TclQmeu7rpO+i02om1o4RTUTyLIMM4V2JqCCUN5aHrEJiVz4PWRkYc7OI30e2VeBy0+MepgxW/6QC3zc0muIwUme53rfxzG7iWjHpfWSWAG3NK7XP2vbjvliwWQyJUlTOi8kC4XJSZKQnYWf6viM8M/2Z+qXfl8+5kdx0MG/RbCQvK5rOxlSN700jjVKlOxaqVBpJpskCY0qLLRtG/esZGpeyrimF0et65oMj00sjbIUYYhEBUb3ZehxijKKj1WMcA1sAHY5D6YjQfqLoV0SnKcVzjMObThe8oIZ1z19myuf/OCjboMA9b/9dkG+ew8f/WiPhFx+nDh5lL+9Yz9//TdDvvw1BRXRVzmImbWJIBIMkQ8y3qrl+xWTeoeMsixnfKY/HyOf+bGLNnh1cHJ33AHPfS5fv+5qfv3SS3jhC27iCY9/YnxvunIJT7vhNTxN/7I73dU11Ic6IWYzS2vJe0hFZkWMTRJYrBNlHtADstbiBmXcnCeOX8zBJwFvgW8s4PLvAi6DgyvnqL/YMW9qGueplYdwYToaRUCFg9kTgal3t0acg3WO3CaUWc658+fZmc5w1uJsxrnJLkc7x/61VVHPpmO+mHHsW8fwnRAM+7YDdXCSYThSY0myPA4fV1UlQ6V6vt6hYpTSH/MQZW7a1jHZnbK7OyEgxlLtz4wGQ7z3DMpSIeaySTrnIiK1aRrJ7owOUXuLTVKSLMOmKXmeUdUyMlEr60bjwCSGDsNsUfPwiRPs29xgfXXMoqrAdcumAO8d5aCkKAomk2nUZJOnw+yUkB7LNRcS6aKQ4W3hlpQyaNe2ZHnGyniFtdU1MDCZTJjP56KPp9lYo9lP5xypD/2/wCCRiSpz08TsaDqdMpvPsWnCfD7Ho/B9m2BTqHYnnDu/xWw2o6ob0t2v8v7bvwnAu9d+8REbNXvLIzcvfDc/9GOXs2/FRLJr4RdMKayhrCratlEKKBcNuVHSawHDOGWAqcnzguFg0A/a1w1tmpEmUr6bzWZYa5nNppw4KaWuSy65hMFwIMKgrYClUmuFa1XLztPFDO8di/k8Vjg6dRh9/tJXNrzex9DjMQ50EEq5HP2SNJZoDspbAomAGhrf2ybROQw8pVZLeinD4YjhsGSxkPGY+WweDZRNEkHvaVbUdUIIHMqWbduCMTRtw2Q6kQAsy3rWorjfpWIkUwc9FLw/20dJGVg6B688oCGb7Rw2TaVCkyRYF1TVe421ToVAU93fwSo2bUtVN3FdJFZAK+BIrYinplkGxjBfLAgkwcYYbJhB1RK0APRkOFvVb2R+reu06iT3LQw0u+CsvVzfNEnoNMM/vM/z0hfOue4ZO1z5pEd3bKEUed99AhY5ehTe9a6eN3LZwZ04eRGfuvMwH/3bMV+7X+YTu7bF+zY6seAiljOzPdd/+bYsp2n0lYXe7+15QV8ovq1WAAAgAElEQVTlMdK2um19xKsvOJ8nnD7HLf/iJ/i//6/XgV9w5r47+MzdX+ArJ+DwE6/k2mc9k8euZ/zwP30zd73pE9Hx6i/ye79hAE9aliVpmsWhynCagXrJWqGgSpM01vnPnFoXEbxXQvYQ3DeDK66AffW3RCTTQN20zGtp/rap76OBCx8mpOxSvx4Ph+RNx2qac+n+gxx/4Ju4usFaqU23dRNRjV3b4o109zY2N1gZjulax3y+0OHSniGiUZhtkli6xmvEJAAO17aqSFuKSGLT0Dn5efLUKc6f32I2nWGNZTiU/k2aJrSu5fSZU+zsluR5TlVVkuVoTyLPc5W5yTGJoWmFs80kKePxmLX1tVjqSJNEBqxVlLCqFlIKW8w5c/Ysw4GwqyxmU8qiYFgWWC+Q/q7V7CKxeGsoyhJjG2ERaVplBQsFMSJPoXMddQ2ZDqxC6MlJVjafzaMhk/NqFUVp4p7o1GmGUqX3UNfCQxd6cc51zGdzdnd3WdQVg8EAMFRVxWw+I8sLyuGQtfU1bJKwszsRh5hdyWu+70Xs+7sNbvnUz3PDqhis9jO/wrP/+gV86ieuUYmlM3z4rd/He7cOc/HGpo4jiKLybC6KzhB06SSK7JzDNY06Qu3LeOlXLuYLFotFFJ0MPZjAoOC8Y3tnmzRJGA2HAOSZoDUXiwVnz55jOBzInKMRdHLoV1grihNJIiwxbV2zO53gDBHFHBg+Yilvr6cLdp5+BMDhvfSNrUGFTJVPdAnCf+G+C9E2xtC5TkV0ZYxjPp/TagUjjKzYJJFeuhpoq/qHxkggGYVxA5l352DYrz1rrDBChK+PWeSyQWSPA3r0h569RszR5oY2gdfyuxHQU9u0IiulYC3bNCRpStM0bJ05IyA3BSc1TU1ZFioInFEUArhoW1HcXhmvqGp2jVFlABklUGYovS9dJwooPp6nUfJ0G4Eo4UIYo6hKB/s2Wl70gqk4tr+nFHnffTLD9kd/JFD/170Onqco91deIE564uRRPnnHQT76iVXufzCPwYj3nXKMhnW2dAsuiC/8BX82F/x9T30SJBhDHL83BmMEwUpHpORKHNyXphx/zH42dhbce+lhPr1/k79YW+X9t7wa2of4q599I9/zM3fzxJe+gCv3WeZ//Iu85uHn8Ru//3P88Lcd5fu+9w38wfvfh9gto8Cu5UqVHGEqA56SImulQ96QJHGDm0AUrB935uRGPJ8vfhFOfw6uuBny4SlWxluc317FOcdiIaCEDh369kuXJhpdaUQLJNdiHGyurnGgHOKqmmp3wjDLaboG1zZYDKnS5ggji2O2mHP67BkW8wXGpAKwyESiHmMos4y6aQGv+kxemuMKjPBOonbnJUOrm5bJdIfz58+xdX6LJEnZt28/G2vr8nllQZaJ6vZ8Pqdua+bVnOl0GuVnsjQjK3M6nOjVpZlkL97jraHtGtGj05mYpmsZr6yQZIrWKwcyd+Vadram4Dpmk12aqsLiueSio2yub1DmQiTdtl1EGxlUiDST4KJte9QlRkvDKJtI00KRkyxlqNaKsvJ8vhCknZaYiqLQss7S0K6XcQHnfURYdl0nC1qb/UmScv78FnmeszJeodJZNfAkWcb6xiaz+YKdyS7GGAHkKBAjsRWHbr6Hn/2du7j+J65n5RFb3jH58l/w+5+5isc+aZfWWKVk88xmUzHQiaWpGs5vnaeuK/I8J81SZvMZdrlJZCxN51g0IvVTlCV5UfTyR0i1o8hz5mYB3lOWBePxauQLtcYwn89wXctoNKIoSrJMOELzPKdzHXXXULe1ZouCcl3UlVQxPL0QKEs9nFB23BOlioERMJXpn9pjuHqA17IRkh+9VQuK0M5XffUBnYP0TjW6go/SqBmDSQWt6DVQE7SuOPVQ1pT12EPb488QKYWeWfhbSG58b1D3mI9ok31/vjHRCGrbIReGJDE4RVOG2bKma5nMZpw5d1bGb/R65LkI/iZpr0pvrLy/aZu+upVo7y3pASaDshQdvEZQucKXGZKGnpA8ZoJKkHBwv+dFN2xz7TO2/0HHdtttgog8elSc2bveJcnFhY/jJ/bzyU8d4COfWOe++4PYcaDi8zHg2uPg6JdXvN57Byz35Ndm+Q/xjpo9dj1gAVKDyoB5UrXzqQe84WeefAlfzQtSm5GalJe96BUURc3f/caP8tov3cSf3/8HPPfyNQlm23Pc95fv5i1v/DkOfuBXeN5zns8f/K/3AsKQJSM8Po5whPNInesxKTaxEa0n9WqrJRGih8TA7vkhTXMR2bsf5oV/BsltwNuAt8CRZ53nzPkVOSlk8XrdBP2VNMuXReflpMHa1A3VbM6i9Zh5RZlmmDRhMm9ZtDLzlOcqJ59Y5bzz5HnGsRPH6FpPWY7Yt/8QWM/uzjaLk3PSNBVAQmJptVnuHfgW2rZhNp8zm89JrCUvRNTzyJHDPOGKJ3Bw/0FGoxF11bC1dV5LgXIa5bCkbmp2dnbxxlOUBbkXw14MRB15UVdYHez2RpCsQmPo6JqWZiHZzmx3lyzPZGRDr1FqLaPRkN3tbZq6YlDkrK+tCXijWpArYqxtBDEpJS2jWUNCnlmyTBxP27V9yUsHswPYxOm8TWJFhyxE5l3XkWVZnKOTEqWiKdXBmaTvx0UotH6HOP6G0WjIcDjEWMu58+dou47BYIDDsHX+PFvb21R1owrkGdYYBkXJynjAVvEC/tHnfpiXvfVHePsPfi/P1/Xqjn+GD3zwf/Lvf+o4N77lANsnV0iTREASnRgaQQ6KAcuUyWVnd0fAEXqdnRq4MK+YpBmDwTAOyIc+WEDoJWnKcDiILBSLxZyVlTHeeaaTCYtqhzVFeKZpSprkpFnv5NKmwruOPElZG41p64ad3R3mdQXGxvlRpzskIi4h7sFQsoO+95oYNfsB/GToqay0ChPKSmZ5P6LGF0F+hnVktV8mPJSexAeVimAbe3Z9awx5UTAOaabWXbtWOE1DTyuxplemUBj9kkkIPmzJcO45yL58FkE3S9mSk/+CSGzM9rT1kqRgnaXpOqbTCbu7u7J2G5GlGRQla2vj2G8MAJ7Audk2LV0js5tZEcBRCWZpBMErQUMsIaMsK4GFCI83gop86T+ac901k3/Qsd17L6ysCD/kFVc8OiIS4PiJg3z8U+vc/pGSL31VZ1atIzFdX/gOLahHRguPePxDefSe5z30vrB3LMID2pdkOy+jLwG8leirv5ZmEjg5B9bxbZdcCu1X+cvfaHjb+/8pG5Ov8Zv/4VZGoxGHDx3hu1/2o/zMV/8Jb/rz+/jr/+fpPP7yp/DV+++NQaA46jB6Ivs6zdOcHg0n4wLhxV43RIAao4vJAFtnL+fA7Q+LgwuPX4bDn9jmni89hrppGA6GNBhMNYWluZlQk++DCLnxDq2PuwWkOfv37eOyI0d54BtfZ1rNZEMkYgQ6HKmKJjrXsVjMsYmhqlum8yn7rSHLC5KqJskyBsMBZVHIIus6MCrhUlXUTR37LwcPHaauZ3jTUhQZw+GQlfGI1fGasmicJstSmrZhXlXKvefI8pT1zQ2FWDst+4gDtkkG1ivAJ6gEiEPJ0pS0yGWepywx1kS6H6cbrcj3U+3fx2I+p2tqccR5xrKydpIm4BIdg+g5ISVLl3p/Foaiqzl1XZOmCRvr6xhjaBuhE+uUhqiX2GkVxCKGY64k03Fg3CibU+dQpmoB5cibJDvRykBwmhJI2WicBmWJ857pbE5VCQDAO+EfzNOMydYXefjqH+KfX1Rz6w89iRd+5DgAxVtu4iff83re/M6DfPGBMwwHuSgleNW5wxBVlTGqUad9wrYRFK6XTDpVFLE1CeVAsui2lewsVWHZQFg9nUwYlAOGwwFd17G7Iwrpw8GQclCqUU907KSN9iTLMkH92oTEJKQ2YVQOsJtCjrwzmTCvFtQqOxKQgZ5l/b3ey3WtiyKgIFl7wJ/2zsPscYgxBwrZj+/Ln+FZp6oQXu2hTaRf2XnpUUVz5vrPDVlJYYXIeg/jRJLgddAe7xXq38+thpm9vkq2BzfZZ2zBacUrQFxDMmMr4sjeJjijkb0TUJEHZZ+xOgMpOITNffvU7shAfF4WStzeacUocHfKqIVNLCQS+AjzTyZzuV0bj8taK442ICY12N+/6XnxjVOB+/89ju2hh2A4FKHRP/xDQURedZU4tptu2vva4ycP84lP7eP2vxnwlW+kBLW04UiCUdc6skEe12Ca6iC8kUF2H3pkuoIeUYdcioMevXrce0i/5z1LgRW9swsVIW/BO6O0SI4bJgtuPLXDVQ+dpnx9kOE5yKHNgsvXH8f62gZtW7O+vgGUHLz4MJ/8wP2c5emsrW0Q2l3gtQccmJc0UQDJ2tIkJUkMgTkm8D2GxRX50fT4Tx5/DAdu5BEIyyd03+J2rqYoSmyWMU4S0mYBdR2ZLQJCx+vVC6oEGE8WkGfWCkNFoO7pWmyaCJihbbBpwmwxx7uOra0tptMJg+GQxz7uCRhSJlPJrpLUsrGxwXw+ZzqbCXlw13Hu/HnatpX5pjRhlK8wKIekWUrdhpskUh4nThzn2LFjzOdzJruSAdStwN8DKstay2A4ZDAYSPLbOTrl4/SiBRJpugzKCemhs4mUHEtD19QsKmH6GK2skBeFCpBK+XG8MiKxEmmmQWHbOeq60egzbHh1Skb6qjs7O8y1x7QyHgtps3Jjhl6TgE8CpN4BPWuDzMv1EPswYhLupXdOpZTSmEU6dS5SFUgjDx94KV3pBrDO46wX5vHBSBCW84odv8NiUWMxDMqS+thnuON4xoHvfy8fe+MnePMXr+Y/vaDjUx+9h8/jIyS/N61Gy0w9Uq0oCupJLaCaZExVV7Kepg27k4n0Tq1VkgItV2Yp1gsMvKoWLOY+jlZkWaZzZKVkuW1DYhPW19ZIk4Q8L2QwuWlp0GusdGi+KOnahp1FRYJhbbxKWQ7Y2tlmXglNWescDlFjCFIbUl1Vr+SdzLIpqGjZTeyxUsEkLYXf0TyF/8Wy4dLP8HxwtF2HSTKNxkPm1zOY2FTsSAhYQQyr6zpcKxRW1lhoBeTlvDLoIDI44etCPzI6YsLpBye3DHHfKxTsbKJ8kcL4Y7DkZSEI57oCBCm5urZGkufMqwXlYMBosCItlrqOfU2MZiG6tmyigdnS9YgzoppmB2otr6jOw/vhRTfM/sFSJMAnPiHM/gC//uvi0C50aqAZ2x0H+KuPj/nSA6kEkt4pWbtmnJ1QidkslX6010zZE6V2Qhk7INMl1ulDjEc8Yr34wkf/6j7r9jGzggCoMjG794CP5VvDkbrh2nvvlxd/8IPwPT/HM7/3OO/9yDd45Wuv4Pvf8MalrzvFl+78Aldd8XrY3uJzn//baPcif6gmUaHXm6ZagsmyXBrK3mmvSw20C4goZUnwcuPPnd6ER6kHbxx/GO8cg6KgdkTFXDnApau0p7gbsjov0PjEsmhrZpMZi8mEzjlW19aZtwu6ViLaqqlJrWQu89mclfGYtTXJSqqqAjxZLjDg6XTCZDohTVLyIpco2cpcWAAVFIWU43Z2dmjbiiTziOJ3w2RXShttqwwhjUT2MlTdxqVRtw3dzDEYlJTDMja344B9Ipu0qRZy7p3DZjkgsyltU4N3pJqhudCzaVuyNKEockajIePRiPl0xmIhJNCz2UwZOaSMm6QpRrMpYy3lcMjudMbO5DxGewxGwQnC9iDIsEznt+LAaisZrwEFoATF6USdaJjn0ZKaLrbeoaFzcppRhbKNIfYl0I2WJlYpzSSg2tjYjJH4fL6gLIeUgwHpsc/w4dkW3fYXufVjsnkaRcYFkEsASiWpJVHZHtMaGMguz6qUuqnJspTFYqG9Uli0Mynx5rkyZyQUqkXWOEdeii7gdDoROLkCjWazGZsbGcPRSI6nqcHLGEvXtiKXYxPV45MSXV4UDF3HbD4XxWvN7IflUEAexsroTSdcrKHCZGwPuEhNQpHl5MqIEfqknZIihxbDI6pR0YH1hgeMNtx6Q2Rtr5gdUJ2Rg9TLtQzPETICmYSOHJshmOlcLxi7LO8STiwqD/i9diIExH3/MJTYNFD2YJzBI+s9jG50naxDY4wAyhRkJMhK0SjMspTpTKoqXdsqhqBmZTTSvrQgh7EyFyu/qyadsT19YGQBkuN50mM7Xvjtu1zz9F0ee9nxRxpJJGO7806x6W94g3BE/tEfwcUXP/K1x08c4uOf2uD2j4/5yjcLySKt8tgaZFzJC32Y8QIqE9UFEXwO9zBkyCF3szpuY3Q/hsBiOaHbY6YvXEKmd4t7l5aJS2sPuMioakT4TPUnH9oY8/rwAe95D7zlLTz/Tf+MP7z5B3njyR/jB158DY/fhPMPfplP/dG7eecfX8O7bn8GX/jMR7XXqFJHJog3QyilGyANmUwc7vRLQ45xUWuNXpuuvus4c2INbnjkDUm+ts2+zSlbE5E6gUwhxmKwRPdIfH24gmEYXGZKDfO2pkxz1tfXyLwh7TJslpJWmZbjHFtb22yur+MxFOWA/fv2YRO5qWmSRNaRqqrZnezS1DXZeEXVe1tWx0KsXNeVarA1mgE5hqMhVT3j9OkzTKcCXgjUV4umwrS19I7yjDIbRhRh27bUTc2irpY2ptfyTxdprYaJwPZd6zDeU2SZligteVHgjTT867qREkOMtoW4eXtnlzQRMETXdDRdi+06kjQltXI/PYamWjBdzAFDORqSlQU70ylZnlLmhcw4NUJNldqERg1jmIXqTCeITVAGekGnAn0/xdu4mAVGLZtMBEi9zgspUjeWNnSd6ShCWA8OAW4UuSDanO/HWhJVRdjZ3WW+SLg522Y+tXGtdqpeUFUVSSoo2EFSkmUyjJ0mang7GZjfnc85e/YsTVNHsJBzHcPRiGG+yags9D1eGWMqvFci5jTVnqrcY9c5zp49y2w2Y2U0YjAYCBy9ETKEIi+E/qt1tL4lyRISUiE2GI2pmorJdMpiXktwoCVSIR3QEk8wQF6DD28oi4L10Ziy7NnfnXNUdcV0OqVWHlYBBvVRrhgdI7XNaI1QgmS9P7IxI/WURMsa2GmpL00TpdnTwXnn6JomsHOLc/Oerm3omoZWM8Cu6zC4PonUYfKYkanTDGNM1khWJAhwRdDRR+9Cbyd7rWkbOhfm0sQJt044XPM8l7Jr18URnOFggPGe+WTKZDKhc52Qy+dSmu68i2MfXe16blblzJVjgCdf1nLj8yc85/qTHDl08hF2cT6Hr3ylp9MKA9o/8iPwxCcK1H+513b8xD4+9reb3P6xMfc9WMYWQhhvwS3tKWOAsO9azeyDgwmzb3obVSlCMq3Q7gnk0Xsljvqs+oLHsscLVe/w+vDZBOk0YkvDGd3vxsV1ZzCcSQ3HH3OIIw/qdfvJnyT9g//Kr9+2n9//1V/g+696FV8H4Am84J//KP/xQ6/npseU1Ie+k7Ic8Dvv+01Onz2mQrPK9LPkmtM0FQNdd7VekFjpjv/vXEfiOiCNG257a0hz6GKy6x6CoIH3cuBi2EwmnN9ald6XTcmSVHoeXRcrIz7srwtqut5A5TpmXcM4GeC9xXfiBsuilCyuqljMFhigzHM2N/eL2Oh0qlI6KTs7u+zu7NK2Ass/cGA/KysrkjWkOnzdNSSpIMIWVUXT1Ozb3OTMudNMpzs47ygHA6azCU3X9k145xiORgzynMFwiPOS8dk0gZrYe3JOvqPtOlwg5AXSTnpGbd2w8NKcz7KMYT4kzbKIAguEwUWRs5jPmc3mOM2SvRUmFpsmDPMgdulxiddB6pYqglGsMJUnCYumpnEdSZbhO5lfSxMZDci05JnYvmyd6Ayhd23sowXpFatNoEC+3DpHprNUAZUWiIJd53onGqROnIheCvDD0qnTGAxKqqpW8VYZxZgvKnbOnmM6m2lEnilIRTZ3VcvAfds0ZJlwcJZFTtM0FEVOmue0TcPu7g7nzp1le3ub2WQXjKHIM9bHKxRFzsrKCuPxmKEOGFWLitZ4NtbWtNcopOGBTzBPc/bv2y89Ye01ZlmmTlDWdl3XcXZQCKcd090JDllHtslonWc6n///rL15uG1XWeb7G2O2q93d6U9yEkhMIAkEFEMkNCEoCEKJLZaWYNkUllVl+ajoFfVRr1oI3KteFOuWKPcKdogiWiKKEEVFSUIgFUIXEzikO90+u1nt7MYY949vjDnXzglV/9zNczg556y99lpzjfk17/d+78tifyFhxSeXOIpFzs05nPVLzE6ECtb6Qw5tbNDv9XAOYQ02DfO5olwWlFY6pKCO0gYg1f1yEh/xFYYEphU42ppO7q5pDFGUtRCdUoo4kWQcEo4Ni3B+NGGaRrRwTSPxwPiOPog4KImU1smsPCQ6rTUuHEL845G9QOPkHhPNU/meVpTZSXKL/B6r9ko1eFSqKAvp4uKYPEvJs4zpbIZrGpw1lMslE2C8PqbX77VsPeu8b5vurt21TzK88OZ9bnn2eY4fPX9pMgB2duCXfgne/Gb43u8VOa0v1bHd9+njfPpzAz749wM+9YAUds5ZFotJa3Cs0NRlRW1l7SlNU9k1VSJhV5Y1sQYXdR1ZIGI48KLQBxe1vdSmL3ZM+KbQiof/OJDcuv/s5qSrfx/QoLYrbH8+7a6kVmI5ZZ3ln04e5ptCknvve+HW20j+7u947a++j9f87Da7y5qyaEiZc+bi/+AD955nb8dyxSu+gf/8Az1+5hd/VMS6XdN93r7pj6MoRilPKbWeeuk6mwtZEvUvNODv/gbY23kyh3/lEQDOrsGxG+RxV310jy+cPiGwG45EQ6IVtXZESol1koKg29AedicXo3GO0jUs64pEJySRJlWpF6A1NE7gsLpuyJJAFy9aV946wH6+Q02SlF6ekSQyGwrwSBRFssO1XJKmKXkvo6yWGFtjMTSmFqsMrdrD7RydArp3AI+0uJDXTS03smd4hcVrSXZN+4k3TtpqYw3OyKrFdCYQ2GA4IklS6Vw8dBMq17B8XSyX9Ps9Yk+u0OEDCoHFWsq6omqErViWJbVp2Nu+QGMs4/GIZVGglKKfZVJRmQacwHyocBBD2U8HS4WDG/D1FTxM/MFk3mas7WxIPMQUoMy6qKmritoYyrqmKEovvdUj7/WxFurGi9gqUDqS86gUg8GwhYnqpqEuS9/JyM8cDqVb11q64SiSwBhpMXVdzudM9vfBOY4cOkSSJKytjzl29BjDkXRhOCerIVXF1DmWRjrayDMrJcEpFvMFdV1L15iLlFgQ3Na+mNJKU7uqtfhJsozJdMr+VIqo8fq6zA6dE2uoLKP2e4ZOgYo9SSWWOXWkNFGmWtJKP8vppTnWWapatc4hkdayguLvMmuNZ2uuBCzflbSoof9che7u2mRnq6ZVgXEeAtdKPNxCFxdkqFz7ZNYXRD5xhX/3epShPw1HyTqLDXFIOa9j6wWp8V50HvY3Pum0VkVKiSek9W4boTBQ/vUo+fxV7Ndr/L0lc0HZNY2ThNF4TJZn6Lhjg1ZNTVEWGOcYjUbc8OSGF9+65Hlftf8lO7aPfxw+8QnxYHv1q8Wy5ud+7omVR+779AnuvHvIX3ywx9mL/uz4FakA/cV+fSVkB5H+knlslqbUTdUKUXRrX6tpyOKc9h+5LxxCU9EmMl8IdQeB8KBLZ71tEFh9EvnrFuOUfUr5z64nbOe4rLgIKPjQxpBvWn3+n/959OwT/LefeQf/9IXP8pF3/53v5gCGXHXri3jK9EHGg2fx9lc+DaX0CvlFGObhCsShqwlivOLjZNsfHnkbFWO9N9LKBTx35nIOe9fUn/4+eN3rhOZ65MgOzhjSWERTR3lK2VQ0psJFDqNERlZ1oIWX9ZKDWyvH0hp25xOibMhG3idJE0ylxEUgDn5QMmRNdMza2hhrDWVZYhoZHvd7mQSONCXPc+lKPf0/qAtonaMj392Zip2dbRpTATXWVdSmJooTH4ik+kjihDzrSRWlI9I4xUUJtY5Q1lIrTVmDqSuwBmeNh27lqDRaDEDFNsexsEvcHiJ5pSM2NjLSKG21IWu/41fXNcvlgqquiJTIbo2GQ8ZDEXp2jaEEVBQxXyzZn05AKepGOujJbMbhI0eJs4yiWBLrCD0c+pvZMBrksmNmRXs0JLFAoXaebcjKDRTUN5SWxfrYs2gb03SKM/70iaZjTVkUFGWJc2JKubnRx3k42zSGCnFIDzMD5xNummVoz3SsTIOtLcuiYGd3lzxLGQ6GrK+PibSmrkqCmryzlslkn4vb26yNxxw5dIjhcMDaeCzO3r3UQ9wNzley40GPsqzI04RFviDAxbLvlrNcLhn2hwQCQrAkUgopFlVElGiZkzrZVWyaBgucv3CB3b09rHLsTiaydpJlRFoz6A8pdIFbLqh9wYQSAeIkTuilGePhkDxOMVVFojSRwwdxWXzGSGGklcySQNw9AhwZDqJzB1d7RIZKAo98b4ChhSkYKT/vCYHUFxatlZKPbxaLNR2E7XwXSSRnR5LtqqSYfKPTrjORVUjxjTcK9ucnxKlIRxAJhGeamslsSt005FlO3uuTxbL7azxMG2tF4pNy5FduRPRBEAbjHHESszbsi3apksKjsYYbr6l52dcU3Pr8XU4cu8jjvwIUCeLF9uEPC+X/uuvk72655eDjP/WZy7jj7gF/8Tc9HruAFGFhLOHh6CQJSi1ynwdYMNaaXpa3LOhYa2aFqPjE3tRYe81efFPS7nDqCK3CylAYG9Amt6BrKx9LV7weSGhA2JEMua9NYSuxIdCIOl6s8hrG3isUVlS1HJ9N44OQJaDWjnLlqWfQv+lr+fb/9EYOVR/ljf/2LN9/3y9w2xgmt/8UN/zWnZz/1lfx8q/9Zv77+/84bJG0DRNAHMgHVSnUcBloqlacNQxrg82KGB5KJb1zwYPIj8B3jqD/W/LHo1//Reryy8kHA5RW5AZ6GsrYs38kiYucJMV/2WMAACAASURBVB5n9xfNiOwZVdMwKRr6xIzSXAgAOkannizhySOySG8pClnyzdJUXBNKMSAdj8cMBkPm8wWL5VIOkJfSMsYwX8zZ25vSNBVFtaAo5ugIokSIEFkWUzUN1igxv0xS+r0B/V6fLEnFRNE6IhRRnBDlfao4BmOY1wLTYIzsiIDMJEJL7R1urXUUVUFjLP3BkPF4jShNhMFmLPg9HJm3VMxnM8qiAKCf56yvrTEcjtja3KI/6DOZzdjZ22M6nZJkKZPplLKqOXr0CGsba5z+wmmm0ylr3gUhiSMiJYSJSCkSb1cSe5GAIPsUIpI6EAC98rrTIkfkZ0AhOQa19rqqZF7SGLIsoz8YtoSnJMukK/OOBMY6nAvCuY66qknTDIdiMpsKWcN3IXUtyjSbG+scPnK4RSOyPEcryNKE6XTCYjZjc2OdY0ePStAA8kwSurE1mIZYAX54rXVENuwzHg6p65rFUtRArJEO3dQNTWOlgMoyL/dkSBJZvnXGL2kjpKbhIAGlWZZCJFKRdEP70ynKk6J6vR5r4zFDf23miwW1aaiNeHEknol7aHOLfpqzc/4C5WIJxpLlPdI4ptIa0zSURSm0dhWmLIGtuBKsQnAiKFF4HVMtiIipBYGIo7gLPN7j1DrnFWNW4M/wjL5YDr+3kVAwqlYWLnSZ4svmA5Nb7fHk3rZ2pdtUiHOAlx6URfqqJcQsyxKrFFGakHolG+dh5sbIkzSNJ6c4I+sAWrG3v4exVs6QczzzqfDiWwue+1UXnzCxha977oFnPrODIp/xDHj96y993Kc+cxl3fXzM+z7Y48x2N/cMK1vtPmGkRUDcFxyhsHLWequnrNVAraqKsiipipI4idtZtvZFilMCPZumQVnv4dh2beG6hgKCNtG1czy6bogDx6Ztxbtfj8uJoaHTPrmFTlDCnv90td/D1tKz37817pLcT/80vPOdvOQ/vHblsG7yii//T/zzpyfcdvM642d9Nf/6u36Pf374G3jWVzybP//LP/ZJu0twCoitaQiLj8Km8pqPumNLiRxW5JUzrIitOrhwZgz3A9fSLugC9G5+jGNH+5R1RmMsA2epdILREkhqxA6nBhoFtZG9mUhpYif6XZFLSHVEuSiZuTn0LMqIiKiYrnp9vkjezWw2I0kEkppOJqRp4ofHltInPGMaln5xN8sTqhrs3PjdqZK6qaRijXyXF2nfvflq1kMHaZq2S9iR1q1hZlAvibSiSUvSKKIsDVjPmGwH5rb9MIJQLEpcFSazKY0xDAejljHpIoGnlNYM+gOOHTlCmqTUTc18Nme5WDCZThmOxjSzGWfOnsNYw+ahLRyQ5T2SVKC20184zf7enqjMK8XF7W0G/T6j4VAqc9OgHC1TMxRxSiuZF9puBy8IzYb4Fux0VCxdl4hYe8q9p9uvSkxFfp8MvMyarwRbd3RjqZZLCfJORHF7vZ5PhLZ1qThy5Ah5njOdTMXIVcusMu/lREo+z+FwwLGjR4Vo4O/qVmOQiCBOuzqPkltTQQy9LOiRSme9Nl5j6RNfmojXnPXMZOsNV2XRX/Yvo0Hk3dSh1+9TNjW1swyGQ4FXrCxhzxYLenlOkqbEdY1OYlQtwtaLaoGtGmgseZpRzOc0Vc1oOBSIDSEwtbiNWg033QK4CwkHxCMNv6dqLEnWY319naqsWDRz2X1rpa0MeENG/4wYazv2dAtvrcxmVFgn8PCi8vCVDj4e4cHd65S/6j4DFQJ2+55EBstYsE52RLNeTtQ05HmPQ4cOk6Yp1klxZegkyMC15zQIQ+tI0x/2efqXFXzd15zhhc+vOHF8jyf6Cl5sH/ygqI58y7fAYvHEUOSnPnMZd9494i8/1OfCrod2cWgd4kD3WCH4SMmhfXIO7FYpAkQzNOyyBiQq0orhYCBz0zrYIcn+baSFGCSWSdLFBXTGOh4n67Vy3VcSRPv6Vv67Xf4OkGcAnz0aEGBr65GDkHTBE3j9mxf/RvmZWinef2idF4QfcscdcM01XPi2V/EDUcmP/9BP8KxnjKndp3jru+7g3z/7JWyOn85L/vUv8Uf3bvOS513tz6XyohSRJ69Z4rC7FA5BHD8Bpuvb6eA3JX9n2buYw+VPcBI+Cie/as4XH+yR5T3cEhqdYrUlwVLiiJz8XgMYQ1M1wgxUGuUiIqvJFCwme5x+bBusY9DLGQ4GDIYDBoN+OwtI0pRs2Kcqi3YOc/ToEdI0ZT6fUxTeq8yI28KyWFDWJUVVMJlNqJuStJcyXB9gbcN8NsXZRogfSrUwjVZCKsjSVCp25Q+QU0QKL+ysSdOYxMv9NE0FlQg1N847dbcbu3RVsNQNMj/z3m+DwYDhcEiqBS7N0sw/Z8Opyy9nc3OL5XLJhQsXxM8uSSlK0YYUw0/prIbDIZHWfPGhh9i+sM21117LsWPHKIsl58+dk31I6xivjzBNQxyJ04LzYtNBLCBRUmU6v6zdSQOtxExjIYJeLm4FStF6kEXBPdyvSCgdtbZHxlqc7Je3+4XBe05pqcZDhTscDFgsC5q6ZtAfkCZpqz+pPfxhrKxfYMX1eTwaMBoNBCL3KjnOrzm0wUWHareD6XCg8dfDgY0sSWSJVIVWskAuhaEk+9BRRHRrFgH+C2r4o9GQytRM5nOsgjzPcM5RLAvmi4Wc5zxHR4WfJ4o9j0auw/7+hGUck8axQGuRLPrHadqSimT2IqpDnTuxnDMdgpLvoDQiyaWUFteALKcqKrQSYeIkTkTlpx3qBzV5cI3z3b7yRUpXwTvV8lkwVoqENiyqFR9EaQ0JtO8OU+3ujTA+UV6BJlDejXNUTeNtfSLSRDrrNBHLI+VkNKK1kHWUUtjatJ6V11/dcNtz5zzvq3Y4cXznklAWZmwf/jD85E9Kx/bSl8Kv//oTk0c+/dkn87F7xrz/Qz0ePSvnTCj8rr32nfpJR3cP7EjnOv/LyO8vB11YWVK3LTrilLBmsyTYO9UkK/M7S7cCtFrXOD/nbzu50FmFpuYJWjPFSnJrP8WVsibsUft44TyjNaCDEb54DD/KOr/jRxsT7uhn7B3fYv1M1zkf/sN38TN338UNT7+cu/7rj/CzyUv4ujt+g1/900P8m+v3ue+L25y9YcHa2glhufvYJC9HCtc4JDhUCDhRB03REQfCzdpqr3n89sL+czn89f94cCn87+Dkt5zhwc+uMxqOsY2ljitc4oidIcMRY4itoXJWgqlpSJ0WaK6RWYR1sNifUc5nKGAxnbDo99moNySw9Hq42PodqYYsjQFNkgz84u6SshKrkKIoUArSNGG+XLAsCxbFUuCYJKasC5bVQg6lUsRRKgdSa2ykUNoSxYkYKUaxdHp0LgfGQmQ0UaSI4wSdCZSYxgllpTB49f/V+a3D15Je9sYzIZUTph1KqhKbGbSWDmQ8GjEYDMDBzsUdFssFy0IgsPPbF5nP5+1ier/fb0V/57M5VVFy5akr2Fxfx/r9rUNbh+RaFQUXzl9gMZ+T5xmDfp/hYEAc+10aTRuYwvlorUk8EhB5JQiHzNqiumpJM8EFIZwjYYR5JQ2/NxX+zdqGxq7avMg5XC4XzOZzhsOR93lzDEcDfz9qWReAtuPQSnYPk1gTRT2Z4/hOJAiGr1KkXahu/eA6LBgrNFGA01REpD3jzsStBY/yXXkUxahYkafZSmJRrSZoFIuoswGc1uzPpl6lRfYsi2VBloubhLEOa7o1hDzNRdS5lqItiWOINHGWkPV6xGlCZZq2Y+mSjle38Gkk5BWlFInS6Dgiy+SsJkmKbSxVWWGtI441dW3auX0SVgpk+EgQH1491F13plD+QDjraKoaHa9IB6oWoxRCSugBVu+REBx9ggszvdDVhTPT6/dlvxHlZ+Cy/6ad83Y31o9F4KorS269ZcJzb97l+P8EinzHO+A1r4Ff/EWZsV28+MSSWp/+7FXcfc8aH/jwkJ392PsT1ivdkQ/+/v8k1rv2z21HtKIKJdfRSYHgBA0RAaVOmCPsG4ZuLPFMduu98aRwkCV8UZdR7Sy1dX1p++zumoau+gCyrbr30X3U4YCpA3Cya1+9PLd2Utdr5+dlvqgRrd2OyKQV3Ht8i+evJDl+/de5/poh7/mp7+J777yFd//eD/PsnT/ldf/2FVx7F3zl97+Z/+cbnsRnPvMpnJNrhTVYzxPQWhEHmMUfp7aLC7TwQGdv21rwCv8Cbe7uHOPwTRxMcnfBCfMYzj2FKJLqatDrg9ZEzmCUIscyb0rmVSlwAo5Mw3QypVwU4v1mLXW1JEvF68wasYWY7O9hTcPRo0fFW81ZBoOe/wAdxjRMJlNCxWhtx6YUWMDSmApja3SkSLOYZbFksVwQxzGb43XyOBbpISCKjdTEvrJqFUJUhGus1+JzlNaQZjEOx3K5YG9/QlXX7WA+yKO1ULjzR0HJjWha1Xg/BMbvaOXCpEy0ZrSxQZamzGdzprMZO7u7Ykc0nZKkKaPRiI3xmPFoRJJKhVcWJdPJhGF/wJdddRVVVTGZTLDWsrW5yeHNTaqq4sKF86ytr7O1ucHe3i6z+Yw8y1plD63jlcpLtWfCGNeyUMNN4JywBeu6kmX2RPYlhYreiCKOV58JO3FhB9J5KCOw58qqYjKdsr19kb3dPdbW1xn0+6RJ6plm+OXsyqMNDaapmbmGXi9lbW2L0Xgkhx4tzDllWhUN4ztWnMwIWp+qtvSlu4N94InjpJU6M8r4z1L+J75gcdsdOdcF6CxLsQqOjkeMNtY5/fBDbF/clvWHRpwAoknkF5ARxqDvtLT/O6ylrioms6koiviX3sJEPnUrJd1LCELdErcSBrCSxBzrmCyWdRgh7Yg9kjWG0jmaumlnSP1+D5TynyMduYiu0m89UOlmc7auqYtCRBcyccRuBcVVxyZsd/RC1FQBulTgPAlphbkb6YjNrU1ZgfHXPNGxCCmUpZf0clz7ZZYXPn/Bc27e+ZJ0/498RDq2975XVEde/vL/CRT56cu56xPr3P6RLXb3k3bOl6VCUDONaWG4rjfq4meYk4ak7lzHbDdOpABl/1NII5GOyAZpO4tzCEISJwmz6VTuN0+Q0/6DCI8R+DNoEHezchVrrJE1J2u7fTr1+DerwivvQOQAt7b9twrv0JNYFODPhoiHr6bH8Dm6dm0lUgqnNPdtDA+MvjhxgvrBv+FX7ryFd//e63jR8QyOfwf/9Z++np/fg/VDQxFvfur1/KfX/ii/8hv/hbCfHFRW4ijSredSSLKOANfYlQGyC69PhptIMty9sAVPufQQbMzOsLa+joo0g9GQKE6wCppiCc4SWUNsLBQlmZMBbDHdZ7J9gWJeyAVwljSOmVclVRxz4vgxqWSUJs9SlLNeLNhR1zGRlqramobhaEiayKGYz+eUZcF0OmFZFhRVSW0bjJXFSYORw+EDhtKajfUt0jhhfzqhqGSYHaciVJwmiZdTUt6xWyxErDO+QlJtZY6nuze2c+Em0LEJFZ6HD/xd3e6W+f2kYJmSZFlrZTKfz9nb32e+XJL3ekSeQdrv98mzXKChqiZLUxlOlyUnjh/HNoZisZTVARSzyQTskLyXc/LECYwx7O/vM5vNWFtbEyUFD8kp1bmqK79/JDqdQZMy7Jr4ABRFVJW4cc/nc7+7lsn+D36vyp8zY8RNu7GyfBeMQZVSnD13lrNnz2GMZWN9g16vR56JvVFYS1DKW8z4SnJZLpns77K5PmY8Ggi9Wmuc74ziKJIizlqsVV7NwqGsal0Aus7CdyPtzYFXMdHgIf42jHlILsxpQ9Ho/FlRHo4qq4rZbOp9DeVmdIjAN1oEswf9Pk1VS0ICnAkQT7dDqSNNUZXsT6dsbGwIvJimrW2U84km6EzKPS7fb63FVQ5noYlT0Vt0oiCTZzmL+ZzZdCa3vYda66Ym8vJvDq9h+jjSSQh2ONsyGpqqYrq7T9ProUeQZqkEoqjr1AJhya08T5fiPGHFezQmcYyN9EonrrziSYNxDVjLlz+94JabJzz96bscP7Z9SYwKrMh775WEBtKxvfrVTwxFfuozp7jr7iHv/9sxO5NMijpjwRXeu05RFaUIOyDQ94GETVi1sH7dpr1qB7syIxqhkgzlPjJNLSa+zrXwvzWGshY7s8CuVQEiR4hgoagMS/WRDmsjnWyfVhoV+XPS7QCsvPNVAkpAAkIMU+17EJTAw/x+7gpIR2lDxFuREPPNh4rD+VL8+dqQ794Yku/KueOjHyV9xev50z/tc2hNdlNdsce53QmT8xd44N6zPHbhHI8ur+PbXvNSvuPCWX7/3b/VddFKEbdQgFJt9xA+kIDDhgpLduaEVivP4Lh4fp3WrnXlK3vsIfK+QWvB81USk/X7zMpSqrqqpKlKMsSxdz6ZMt2foOoaZeTGjrQi0pYnf9mT2dxY5+jhw+LGvCiYzedYZ6irypNKBAPWkcY5zfb2NmkiHm+f/8LnvbdbX9hduAMivbJTI4eyrhu2ty+iasdlJ04yGAyxPkAlaSbK9U6Jk7UDbfGJ1d98/uAUTc2yKoU0oQSzVn7tQRlvaOorjaAIEjByh99R0jIUl4VPceWO4xhlHWtra0RxQjydUDcNiZXF9V7eE589a3FaKv6zZ8+wtbHJ1sYWy8VC7HWsJssy1rZkrjfZ2+Pw4UOQJiyX4lkn/kxGWJNWErSNZEcsKIoHs01r5AZxfqivjTx/lonyfrFceicEg45igrVL0xg/Lw27T0ImaPwMrqxrZvMFURyzvj7yC7Gq6wjzjNqbs7pKAkhdlVTlkixLW8ateLspjL+HI284qgCrrHxGoY4LnQ9OWJK+22z/TQmUI119p7nYBXl8dyJ/KwhCRISVNY/lnHPb22zv7Yqeok9iAndGPglrDm8dEg3UpqGpasplQVHKz7JxDFq60GVZwnRCkiZSqSNi0NaZVkoM/9xhThICVWuB5eS9NrahrmpvuxPUSUInKkIMslrZdXA2iDyEhovuHOPnUGmcMB4OfdhwXWfZwqiuFQXQq7ObAOVZYatGShMpocUrLzxACK7W8pU3lLz4tj2efsNF1td2L4lLjzwCt98uhJEf/EHY2ICbb5Zu7fFUf5A9trvuHvP+20ds78Ui+h5JHJTE5P0UfWBvvMpMe04IHVxI3isrWl0f5CFIj2DQuT0E+r/xzxl5spsD74so6ytJFHvfQiSJerjdWC91h2ql/7u+jG78hNy/bY57gi/HyufSPUPXkwbkz+cQFbTdlDoAy0K4Xj7HOCvEPS056L5TR3lWSHJvehP8+I/A5/6AH/rNf+CBT/4t77t7RSpt+BV83Stv5Oqr1riwdBw5fFRemS/KFEpsfQ6+cP92/Btt1arxF8CJ3BNKkuX5M2N4+RNckfvg0At2uXhx3e82GWpjZfm3rCiWS4qyIM0zbFkx359QLRZkaYZrxAh0OOijFVx91ZWcOHZM9sEU7Ozs8sWHHmY2X2CtApe1tYZs0ctNvLe/x2K5JEkSjh47TpIkTBczjHKYxUJ8zbQkIO2ro6YxLJcl1aJkOByzvrHu3aUlsduw6O3925IoxvqdGx1p4sagnZUk6n2rHF6BXYeAGNYwlAeOlddxs+0BxB/8NJF1h+VySTGbi/VOv8/Gxibra2ugFBd3d1lfG3k3bkn8aSpQ3rJYkMQJW1tb4Fwb9BfzOVVZkm9tMhj0MaahqkryPOf4sWPs7u5w+vQXWF9fJ89lFuS3qGj8IQrzErEcESJAkDCLrOzjpKl0jDjaQkQkwSSpN03jZbVMu+QtSi1iZFlUokqzubnFeDyWPcjaUNUFxjTk/RxwVHUlg3lrKYoFpqkZD/vyoy108oKBMaraTlFpjfaBv+0aXCdr13gSD34uFJywo6hTbgnzlG7W5G//kFR9F6+t9TPPHpPZlPli7nfa8HCkw/lgPhoNiZUIDpeLJTMlbs5KIQvTGlxVYoyhLEpms7kgE8YXobYjwqj2jPkZqJXXG/nXG/muwzYitGAamWsFGStJiLKAHyeJt+GS6xTuDVG4WYWtnKfBi4/j+vo6RVEeMFq1Vt5zmMsmUYyOYx9SO61L/D2XpQK/VUWNjkVa7KYba772RRd5+g07rK9dSh4Jie0975E/B2PRt73t0rBVlAMe/PwWH/vEGu+/fcC587ZlrCaprJ0oraVo84LcStGuKbQR1I97QiANqUAaCduOLkJPEUWK8C3a2XaG3ULMDhGJ8ExWgcUjiBB0xPMpJNEolA1uIqqFTXVQkPEJRhxUjF+yNyEUdWM5+UEr/+HCS5F/bnFqL8nWdqqu/bcDi+QHhnx03aC1HtqUxHzXoTWetfq4h8+wduwqrnveOs//pu/hJ/uP8Ge//AbeOn8p/9fP/xDffsspcgVlWfD7//Rhn2Clc3XOEXeU7oANr7w7FW56eYEitqvRjQ9Wvop5QvLJm+HEd5zjkTMnmC8LHjt3nsfOnmW5XAhOrBTLxcK7A8yo65ok0ijTsD4eUJYlhw+tkyUJy9mE6V7KuJcyHK1R9TO0MySxRsfiiK1ahpvMQ44cOcrOzkWccxw9dpThcMRyWTBdLHBOFqSdEzWUxaJYeb8a5xRlVXPuwgX6oxEqiv1Cr+xUaaXbwmS2WNBUIsKsdYRR0n2VTSM3a+PZTe0MS+ZCSkt1b4DGriypB9YZkkzjKBaLIGOJUmF7NnXDZDKhPxiQJglpkrQzgMAwrOtaCollweWXXSZzvPlc2KJRxPq6KOXv7+3S6/fo9XIirVks5mRZwmDQ48SJ4+hI4KtweHWU+pmM7O2oSHuIQxwijDWyM2clWEZaDBuzLPOzqRXykhP7E+tgvpAF8aquWRQlWkdUTcP+dMrm5hZ5lstSvFJUHrqxWCbTiWg1LufUdSXXvipw1qD1EJzIapXLgtR/ju16jKK9ZkrJ0ni4P0VZw3otT+URAt99eihW2KJgGkdj6BSDoP0c1Ep175QklTzNGA2HLDzLV5hzst7SNAbTNCyXc6Z7e2yubzDIc/IoIYsT6roSU1Ys/WFfHOp9p1kWBQpFVVaURUFVVTQ2dHJdwApVd+SZpEpJskjimNo14Fzr0CD6pD5QOddCwiFwBVPloBfYCv16RVLrr2lQ6gkiDoFe7jyJrWmkmyfrDFZDIHQe1louF5imIe/1eM5XNrz0xfvc+LQ91tcvpfs/UWL7UozIouhx76c2+ac7B/zBn/faSxWpktjD0cF4dLlctN8X+STRvcbHQdtt6d11O+H6qPhgwI+juE0SYVcNQucm0GUoruq6aRNRmHc7haAZ7flDCmhPbVNKEynp5I2VWBFHvvhSsaDKBJ9N1xaAuFDQ0uaHIPwuP6grpFpoNnytQJSXtoddOW+tJQrdr3N8dDjk368+9Gd/luhNb+LffffXMJlMGI9v4+ZnnIRbXsn3PO8P+b9f+9O84YdfxQuu2eSVr/hmTp9+gJ298+09HcMqi2ZFHTy8LEXbfmsd4BctC7tew/DixcOXkk+Aw+VpTj+0xf0Pfp7t3T3Kum7V9ZtaRFsVkCZi85NozYkTxzh65DB1VRJHsu1/7MgRRoMha4MhSRSxNhyyubnGufMXZYYe4EIHgYq78MzKKInJez1QYpZq/D6StbBcFiyrSux2orjdJ8kGGRGaxjp2dvdFMskPlpVW9Ht9tBYx6LIoPFYuEFHWH5B5dZV8Ofc0eAl+xvkhsoplbyVJROnFNFRN0ybD4OuXpglawWw2Zcu7gItunQhLR1FEnCYM+n1m8zl1VbWHMY4jn2CE5r5cLOSmcIL3m6ZmbW3MyZMn2N3d5fy5c2xubXDk8BZFsWQ2m7K+MRZWl3XMZ3POn9umqRrW1jYYjIaeLOF1DLUK95MQOSq5cVUa9BzTFsIJgshVU9E0IkwtppYxpizZ2d0FFIPRiJOXXU7e60uHamZYK11BXVXSBSlZKrZYjJOqdF7MqYuSQS9HA4c2NknTzMMXtgs9HTLv/0YduBWVn2G1NzldMEMplBUJpjiOpTP1yaZTpQ8wjrBvlfbFmIJBv8fRw4fJ8ozGGBaLBXu7iD1UFNHzZyOJItI4xiqNshbbiHGniyTY6bhjQoekXJWVJyw4n6BoO4b2vfl3GmDjwJbGz0itMa1Hl440uG5eZpyX2/JjDolNul3RCeW9I6xhSMdeljJasNYSJSK9VZYlgXVifGywNsB1AaKTwvO258W87CUTbnz6o0+Y2JZL+fWxj8Fv/Mb/IrGVfe69b5OP3jXgD/+7kGlwoIMAsnM4L68lxA2Jj43X7dQ6iNp3otJtd7N6klY6obbYtcFmJgR6n9xWRgBBOrClrawkGoUo2zS+MI7jBEXHUm5Nr1fOebj3QnelCDM4//50JImuXSvorpVbPTgr94OgJCG52+79rjZH3dt/3MkLhab/k3+NcRSzpzWfueEqnnrfg+yfPMInz3yeD/7I9/HwZVfwhp99E+P+Ph940y/ynpt/jXv++pk89Edv4Sdu/l2uf/3r+Ynv/1p+6D/+b/zcf/kxgtZpHHTSAIxZwYwJytSuXT4Mh1eqWkPjt+a3z60/IflkvPdZPnqnZbZc0vglYqn6fCWRyML2kUNbrI2GnDh2lENba2Ab0jjm6OEjzGYzjh09ThqnxFFM1VTovuLw1hYXL+5S1CU0QvjIsh4K5UkGMXGSECcRa2tr7O5PmC8K6kYCTpKmjOON1hCybgTms14Ts5fmGOuYPfSwBFIr5AilaIWe6ybc1MJWyoGd3T2yRYr22nK9NG8958KiZRwpVBSTZjlRllI7y6IscMaiHT64SQc3Gg4Y9Pr0enmLlwcYoq6FZdXLc0xg5sWRBDsjyWNrc1M86RBIxTnLeDRqK8yLF7fJsowjRw4zn8+42FSkaUKvl1HVJUmSk2eZmGU6xWy2YD6fUZal15P01aBXbgiHtjYNcdOIkHIkHmpRLL+L+oQiSTLi2DJfiNff7t4eTWM5dPiIwJxas1yK1Jn2CTuKTL7yQQAAIABJREFUY3o9IdgUxYL5ci7dijOgoWkqRuMh6cY6WZLR6+X08h5ZmvmKmDagBDjSWq9Yv9rqrNyYBxU8QrVtvY+gVPqrHVwX6R5fvQakxJGlCWm2xmA4EGLOYkGsZM9HRxHr4zHjQZ8siYmV8s5osouZJimVrVnM5+gk7lY6qD3MKLtTJo7ljPhdttVRVyfAbDEYqqqSOZ4vGOWxFmeRubX/zuCdKIWYnwGF6+hs26m0vwJ6oWXFo/FwqE5khjQJItlehSYsams/X7rpmTUv+ZqpQJHrl87YQBa03/pW+K3fkkXtL+XFVpQDPvmpTe742JB3/2WvTfwKQzBvJYqkuPGBXrpZORQd+U7WXKztrkvHKFVP8Ll7lqU/Goa6TVC+VcLauiWfKLTM5pTMqoI3Y+h8gxtM+ByNEcZ6K+xOhxoJhB4JQmUdoimpPFoh7jJqJaZIzF85KOE1Pu7chK7UWtPeG3hkJMwTVxOd8++zTXAHxh1y8bQS4XVjLb/15Mvg6lN8Ic9aNvp/+5k3cuRwxD+/4d/zr+98Ke/7k+/kyfGCp/7gW3jev/oHfucNv8LPve86fvdVX8lVVz6Fz3/xfpyBuMXHXWcu2VUlodqTgB2+okh7Q1W5+c+fG8NXXHqoemfPs7Z2Ocb1wM9gtNatKzXOcdWTn8RTr72GSFk2xyNSDf08YdiTQzhIUxIUTVESZZo8yZktp2jf6UxmC1CGSCfedy0hiqUDGg5HWCfSXTs7OywWUjVGUUyaZFiEmbc/2ZfOohSZHK01czVvD10SKnUr1e32xYug5NAlqcwnIh3Ry/pkaeb34xTO1l7dX6i9iQ6XV9zK+/0+vdEIGyny5QLjF60xlliJ3BY+kdjG0PN7d/PprCUFQE2WZWxtbvDIo49ijchy1XVNXdVkSeqXr2XmFscx0+mEtfGIwaBP3dRY05AkGacuv4y9/V2WxYLId9GT6UTEhdFEUcrGxjqL+ZL5bIHFkWUpOkrbuYz2gsLGE3FkmTsYqEYeBbCIB5RpNR1HozGD4Yiqlq62MYbZfM7+dEpl/MqB0gyHw9aI02GpbcNkZ0JlKqJY47DkWY9h3idGc3jrMKPhqI25odBw1pNk/FKssxYdCbUdFzQcVNtluBDFFG3HY1Y6t7IoWkJBWG5tV1ZUCJIWhRc3Dt2rFgPcXpZKQtNip9Tv9USizgcNHUW4JOHY0aNorTl38TxNXYvTeCz0cGtE8DvSmnw0kv1I76CxOn4I/9exY0WhpfHM04PBzLYSUfIzbItMrESwgGX52NFJeYXrIQLZIqWHEqZynCTs7O223UuYU9385RUve8k+T7/+4hMmtkcegU9/Wjq2l71MnLRf97ovPWP75KcOccfHhvzR+3P5zJsGXOU/C42t/UzRs1UjrQUZ8Ptm2u/Ui2RW52K+GqxDVG9hPsI5gTD/CmuB1hpMU8vj/UJ8C/k5WacqTYkzToQOfIGndWeMnGc5Ku9R1zVVVbUC5koLka8xBuWkIWll+XyRLLud0jnrSLdJU4ulSNuHd++hQzSUVq3I8uOZsKuzPxWSrP+ZAbRsi3SC0HSXFEG6UlfVfD5JxPPSNy03nrqaY0eH3P/OH+U177yOd3zoB3kKE/7gd3+XwXDAC297Mf/57e/m9ANLGuD+Bz7rE7Z452Bt0NkT48ZId4u71lm/7xMqdf/hevafcnD2sRG88tIDxn3w7Jsy/vmOMVdeeSVZlrK7u0tZFJw6dTkb6+tkacqgl5HGmkGegjMM8lwuknX08x6N30Wbz+fUtmFvsseFCxdYLpfCTlOG/mAkF8Q5aBxGSRJu6prJdM8PuQ3TyZTZQham836PXpYxPnmSPO+RJELwSL1DdFVVLAthBVa1KMkbYzxt2g+GnXRNoKiKWkxdjcH1UuJIedfuiDzvecucgrJpqOoGVRS4KMJFAttEXtUki2Mv/ByTxim2MczLObYx9Pt9hsMhzom9TyCaxHHMeCTuAgE2cs4xmU7RkShZrG2siQSUUljTUJSFBNMsZXdvl52L25y87ATOWabTCcPhkK3NLRaLBZPpjPl8xubmFkeOHMIcckz2Jyz89Qnuy6asSRJQSmOdkpUAIzOsMJeQmSytqK/WGqcExkVBUZbgHGmSiCt4UdLUhryXywyqaSgr8e2rTSMKH1aqY5ktiedbFsUMhwN6WSb0+DAbWek62g7EOWJfzQYYqRukh7sVqUbbHWZ5lF1Zsg2u6QJNqoMBD4czhiTtOqYkTYi0QLlpkpDoCGOF0NTPM7kH/WIvCvq9nEOHD5HkKdPFXOaTxpux4qXuPFztqgrlu2DrbGesSReMg9Sa8RJpOsjZ0VXndmVhOECQxlq0n7ettIceEus6nJAQ4iSmn/e93JaYHld1zWAwxFjLrTcrXvbihqdfv/2Eie2ee+Av/xK++Zvh9Gm4/354wQvg1KlLF7SLcsC9921yx91j/uiv+j75WsJaSmCwap/kJnsTsI7haESSJjROoFtJ7h20GKJ2yOkHCBr+msrHvLrUTVsE+Msv5JqVPVPnuocrLaLeOMiznCSWEUX7eTjamXuAIBO/ShP2Shtv1KyVamfQHSyB7+p1K6kXVpRcWBlbeVMByXMuLG1HbdJq37dWaOu7stWk5UAdUL9oLxAg50q5oG0JyimMatqOdKtqeNH+hGee3+G6ug8o6vrJvP6PX8vXHIJ3/eF7sH5W+xd/8R5OnLicwWjMPZ/+CEmU+GK2IY7iyHt8Qas35aSCE0wflIrbzB1oocrrXIYO8NzezRz9+o9eQj655s8dp79wmMObYxSWPFpna2uTrc0t0Znc32eUi/dXkmhs0z1nEiViClrV1I1Qz50nBBzQT/TGmkopgWuslWCjvd5hnlPXM+pSCAnHjx7l6LGj5P0eZVmyLAviOBbPs6pkNBqI5UndUFQlVV15rbxO+UHYTaKlWBaFiAhHGU0tM5PZbJ8k9oPjSKDTfn9AkmY42zBbzJnN55SmgUgLay2KiHuaKM3oZTl5mhGhpEswlgrZh8mzXFRVdNQuuzprW43BsqragCOL1BNgRJomFGVBL8/Iezla99pl76quKMuCL37xi/R6OYcPH2YwGPDAgw+wWCzY2NjkxPETzGYzZvMpWmnWNsassUZRVN4aR9RGqtqgtaM2onIfxHStEwWKSGuxXELU4bM0oTZGTGzLEmsb8J1snmXs7O0RRYYsSyg9OWVZSIEjTDWZ+VlnhKWoNHmWszkaMx4ORX2+rSxDoJag73yC62Yhqlvl6OJai2oI2zgQLDooM+gNKl+dS8LzCh1hL9LKzwwdnrOWppJgpaKIREeMR0M/x/LsOR8UrOoo5P1+DxVrsn4uZqtl6an+HobyHVW9IjlmTWCPOrnPvXJNWPkIRJAojlqmsfOFbgjwLX1ipQNcnRkp558z/Az/ZY2BSHwb+72+dLwLxdOuW/CiWyuedv0F1tcuVR4JOpHveAfceKPQ/g8dEqeTx8ORRTngk/dt8s93DXjX+3ry/vwenfOqSgGSkyJL5Pg0itFggEaRZZnAeqHrcT5fK58YtD7wM53v0rqGVrVz3NDZtDMof+2dL46089fMd4Kyr+td4xO5j5VfAwhwv0LOlggRmJZFG1C3kGSMMUREntELq1lJEdi1hkR1hVqQEOjmyR37OAqefDp0911lo7SS3dJQOOggLN3dOwfBW9cm2nBxg/UaFmiFYhQ37U/5jr/1ZqWfehAe3eP67/4xrgfe8mv/J1VZMOgP5MwZx4MP3s/9/3I/2xe3SeJUilesdHJKaxlSrh7m9sOQC2hXLygy3FSR3663cHH7EEe/mkvIJ0/JpvyNM2jXkCWa8fqAy44fZjTa5IqrrsPUhjSNOfPwv7C7c4aTVzyV8dphlFJUywVxkrNcLvjsJz5Kv9fnSdc9E6c0jzxymg996H286Nm3cfmpJ9E0DR+/+y4W8yXXXPtUrrr6y9jf2+GOO/+e4doa11/3NJ581VMpi5JP3HMXZb0UNwMT4WxCVdcy09KKUydPMeiPOLd9lsfOP4bSYGtD4bUxszSTRON14rIkETcCp9k4dJgsTTh79lHmswlZlpGmqcg6RTH9NGW5nOGKhXjb1TWRkiVHkboxfsEUX5HHxL2BKIkLroxpOkt76ZA61laciA7kohDHhTzPKYol2zsXWRYLtjY3MFaYfFoLsSFJEoaDPldfdRXb2xdomobpZMpiviSORLtwsr/PfDYjTmIG3v3aOsjzHjpO+MLph4jjlKqqWfrZYJZmcvi9954jagfjcaRxRlqiJBZfv7rF9b0ppjE4Y9hcX6NqDIv5nNqIRl/tOw+Zh9FCMs7K7DONE/q9vswTo6BpZ1aC9Ard2QeJdmjSVuv+3wN6QQe7tDp8/g4Oc6oWjlErwT84InvEpPFrEeBomto7GltfOEbolVkheHajQmZjVv4crH1qX3TJPCP2Qc62szOUXiEFddYnbeBRXeBSSkgIOgo9rzzQ+E4uvF9LSHAB9QkBMTxGWH0hOVbeYSJJplz31IIXPPci1z3lEdbWLlUeeeQRURwJ7tmvfjX81V89sZxWSGx33DXk3e/rt8lIax8/VxKydV7eK3w2YRTjO7hYi6Bv1VQto1QFZ/bQafj7r21caUNmF9MDbCunQvKC/75QYAW2aGBsah3cz+XzjnWERfl1JSsSeHSvIY4jjPEI3AraEDq7sEsXR1ELy4dXGXQljbWoRtHpDHYFjG/BwAt+6KiTU7P+ejqcuAm4x8/g1IGCcvVLrfykVaQbJ0JtFum4laf+/9mwx3etj8j3pvLgb/om+IEf4P+4507Uycs4depJnDp1Bf3egC3vDbm+vk6aZpw7d5bf/M3f4GN330G86vKrlE/WqvuztV6bz0tmWdMxeCKtsVqC6/aFLbjm0oN4vNpjfTTk+muuQjmxnomU47kv+kZi764McOKKa7l4/mGOnnjypU8CbB4+Tj4YsrYup/36G5/FDc94NidPdgrR1z31Bh548AGe//xb2787dcWVrK9vcOzYifbvbrrpFv7hHz7IR/75b3HO0e/l9Ho5z7npeTzvlhdy+PCR9rEXts/z17e/nw9/9G/ppSmVksQQa00caXEHSFJsYrF+eN00DRsbG6yvjfyh7gJfWJZUWpPGkawBZMKwi7UmT8R12nk7F6d8skgzDyV3AtpBjkorUewIlbe1hl5Pur2qrlgWjrIqqOuSpqkYDAbkadp2StKhVkz2Ff1+n5MntvjiQw+xs7PDfL5gfX2NLE85d+4saZowHPXJexmDwYiibJgvSw4dOsyjj57l7PkLVFXFaDxi61CKca5lsGY6lRvGipKNAqj83A5h2QItg61patElrWtxBp/NWJYlOo6JU1H2UFGEq5145jlxe0jjlF6ek6VJq7ihlfJO9StVplbg5Fwr16a2NgCGW1N5Oa2wQiAxQHlCRoD9/M2+kuS6H6RaKEihRLWmEbgoWpmZKD/7CpWsIBYdBVz7gibRmoiYOo5JiqVPNMLulTlHLd1SC5n61R/dwW7i4O3a7kDp4D6iWwmytoNxXXLUWoSnDULu0l4d34UKvR1E+SI50nzNrQue8+xdnvGMf2FjfXbJvb2zA5/5jCxjv+UtcMMNX9o9WxKbzNj+5C967ZmPNN2Slw4+d2HOFcxXA3QsjFwXrHesERgOLwCwQqTQKwQJpcC6rggCDgTrAx2L7/LaAqBNhiL4Tpjb6tifL4EQ5VhK8lORIng1tNC5H1NYn6i0X2UBWrgyFGvWC5goDnagkR8/6XY3r9txa1cOwuv3DVe7RrLy3gX6Du/cdbCsXOSV0x8eHpKhv09CEdh+Mv45PVPZWMt9J4/wrJDk7rgD7riD/7C7Q299w1/ngr1zu0wnF3h4Z5s7HzvP+Uct133bt/J93/cD3P3xu9AyXBWF/nb42VowhGrHtgyc1dZdbiD5WRfOr8GVlx7K0elHUM6yv3uRyDX00pgjR04Sx4b73/6tcnhe8nY+rxOOnriSye2v54RSqBOv5/bdT/P2l5xAveTt7B8/xdr4vPxZfStvv7/g5MmT/vHy5xMnL+P5z38Oj77nP3LixOu5fWJ5ylOu59gRxZ2/8hr/vK/hrfdc5IUvehknjl9GpKTyGA+HvPxlL2L3nt/jNSfkUJ94zVv5Qr3Ot7zy29gab9LPUvpZShoYWI0QUaJIk2VitxJEent5j+FoxKAvXU+apAIKWCc7LR5mRMn1beoarRRpHIstjxHdugC/mlqUKKqqoq6EiZXECf1eTwxhne32sfxsJfHD/f5gQL/fR0eaZbFkd3eXvckey6LwzM+6nT/OZjN2dnYZDodcfvkp1sZrKKXp5T2uuOIK+oM+s9mU8+fP8tDDDzGdTgHFdDpDqYhjx45z6tQVZHmPZVFQVrWoUqhwoPFzTU2WJuS9nEG/R5YmMk9LYrmWieiV9vNcvsez0bIs82SfqL17rBV9xaqU65ImCaPhiNFwJPNkBCoy3lYq3HnhTKsA3flC9kCVSUhiXtNyBb4LBJKwv7T6q401K7+H17m/v89kf5+6LOU5/HUJyjlm5Zf192cbdCNNlmetQ8WgPyDPc/H/8zDoKnOt/VKS7PAzpo7o4ANxSHCr70F1YS38rr3Yr/FdcYB4Ja51y8tf/7IFb/iZC/zZH9zHT/74/bzw1gsHEtwjj8jvr3wlbG3Bn3kE6E1vulRWqyiHfOzjT+Ktv/l0Xvaqp/Fj//tR/uR9/fY9aa39/p7y7hOVaEl6nkH7IfjuLkhiNdZQmYbKGErTUFlhjJuQBH1AViEgP+5cuJX/9keqDfThV1vq+Hla+HMgXgRnikhH3tVEIOpA1ulk0yQVWOv8PdvtZOqVwsSGRXLVzZaBldch51lMWrt35dq55SrKsfL+VPt/q3/RPnFIVK36k12RKXMHvytczwCvrp7XUGyFM3rn5pgDX7/zO+TNp/m1H/oevvPlz2Kke2wcP8Gpa2/kWV/1b/jZt7+H9/zOG3jL7Q9z9NgxtjYPE8d+Ya+sShHRzcS2RKpPsflIMum4ZH9E9jwAsign1TlZVDO9kLed3N63wGM5XPda4Ap4xt8bds9HTOMMpRwqtwdf+Af+in984Nu55poZH/vrD9CKtkRX8txXPRd+6gEemVmu4TE+98kzwD/yrn88zXddcyVnTz/AmeNXc+WxFJhw/3t+idd+01s5c/wn/JMU3P///mee/ear+dB+zU3/8mu84hW/xo2f/QVe9MKX8t//7PeZzeY884abSIt7+e3XvJ34109jXgnv/b6X88pffSqffeNtvPj5X82dd/49s9kUax2RFtHisqxZThY4B/1Bn7pa4CKNimOcEwgry0RDczabCZEnTllbX2c2n7G7s9vOFHtZigAQlixPvGhpQ1UvREJKuHTESUQcQaI989IYRmnqVT9EQq2pZa9vkOcMxiPKPGWxXFBbSYQGmC3mFEVBHMVkaUqeppjGUVWNGH2ORhy/7DLquma+WFCUJcO1w/QHA9krjBOWy4rt89vs7s8oiorlckkSxxw/dpTY7xGZ+VJIKE4RpSm9Xo6phfavIzFsjdOUpizR2jEYDonKCh0nOKVR6ZLSWgqfpBzQH4hH3mS6R21LVGyJE5gu9riwD4ePrnFieAilNEVRUFelwCgNntEY+9cn8zkJOA1gvfaeRWnZlzLGyJzTAcr7cqFwOiZyIkAg8x2kEPbEjLKWheo4TbDOMV+IhqcCkiRiUVqcalhfH6CUYzqbsFgsWqd6EKNerb1noZO9nwRNZBWuqBmpGJ3kVH7OVjUNdVVRLRcoDHGMvA/EvcB4BqiKFUSRECusBRUBBqyBxpCqiDCLlx05QSqshVjJUL9uGnRceXFuzTe+fMlNXzHh+uvOkWdTHv+1XMJv/3Y3Y3vb2ySpvfe9lzyUohxy331HuOPuMX/+V7Ky0zQNtmmwNrACVxKy86xOa8AJ81YRltALIhWRJykqSrCmRnn/x0RHmABLBzaJVoigolvtU+QxWgqmlnTkOCCIjQ69l8ymrOcwOC//FykRrI+TRMYTTUNT16ySlsAJpKgC5QcP5a2+BknaRnnSoPKd8yo06v/cQefhjXihA38vhSTq0MLS9O9FErFPRhoSHUE4EwrKqvSSbv6JlYJ2DrjyFVAN3+mLy45tk5/WQnbSeM9GU7WF+nvHQ757fYRSik896TL2Z/u8cDzA3XUn5ct+ij/7qatYG29xYnODjaPr5Krh/F/8KM/4/Tt5+FufxAtf9NXElWfmdWrV4bM+iKfiHv/KAzQh1VQcxezvfgVr7m7O3w+/8mZ4m9eCO3pin0e/uAAFo9Gg3esB4PhzuPVJj/K5R2Zw9Tan7ym59dav4O8+B5By7MqrOX7mAU6fLZg88kHeeQbgDJ/83GPMOMQjn/s8x7/z+3nWuOL+t38v137PBV796lvhb8IPmPHI5z4PT/taLhvGDL/sRm7ix/jrj/0wb7ztGg4dOsZ89qAcgPFtvPGxT/rv22b9UMaZe05z1sLa2obH0WPAtNqJTWMIAEZRFDiEAqyUeMwZK4PgumlaNYHaW9BoLdZCVVVTliW9LCeNYnTi53w6ks/GX98godQ0okXnouB95lUMlCZJE0xpwWtBGmO80WcNStibgeoevPK03CFibWO927dWFEVBmqXesVhmFvP5Aq0jev0+sVIts6/f71OWlVdGlxUGlYhotkK1tjwiW3WQwYUPJIG1apUicSLvtVwWVHUlSReYzmZSgVcVxor8lNwocnazXIb2e3v77O7tcWzrEL3xmHKxoFgs259VmwZXW+IoJk5ksF+WVTuDsM4RRxFFWbJYLn0HJzeCzKi8/U6EBB2lW2JCmG/Fvlo2xoq102Ihyj7BV88HBxEnkPc6n8/8axD4TEcxaZqRZb1WGFmo7CF+KJIkxgGld0mv/PqI8f6FB+aDKx1e16F0ndiBwOgfJ29b+ZgQKm4Jmv/qxfs8+1lTnnbDNnl2EIpc9WK78074gz+QOdsqFHnNyohjb2+Te+/b4gO3r3PnJ1KCH18IF+2OonN+ly1AYJcGJ+1fY5ImUiB67oD10Lh/wg5eDSK9l0To//XXE4TGA18HkYFu2T6oJj0eHtcePnbgO85uvnngCUGM+vxzCDIRukMpulodUH/dutWvg0/UzvMuec0BdlQHziVKdghZgTv///jqXm7HXP+Fr7ye/zEaySrXP3yAL/+Ob+QFr7qKd3Etz735GZx9+CE+cc8/ikSd1nz1TV/N1/+7D3Dv9jdzy3OeR7y3t8d4LMK3op7gQ7ZTPuF5xlbAXNtHdF9hnrC3e5K1jbu55hpZzHzb24D74UR+no8sn4Qxje8SV7/7mXzdKx7ll//6Xn7istO865Mv4Ot+8FGf5DTDy67maXyAzz1y0Xdt/4E3/+CjvO4tH+Rj/9Hw1+98jKf9wgmGANGN/PId385L7/tx3tEmuSGXXftkeOfHue/Mt3Pi7P/gzjOPkZ7exnKIr7rlNp5y3TO8xmL4qjhz+1v5+TfdzfEfu5JjGi5WFVGU0OvFlGVJ0RSieG48dGstVVWBVmRRCtAugYuhoehb4hyT6ez/Y+zN43c96/rO93Xd6/P8nt9y1uSEk5CwJJgQQJawCAKpBisjbrVaByhCbRmpdjojLhWn6lBE0LYzxb6sr7Gl2LFTUVraWgUV04pRCEFIAoQcEgxZTpKTc37r89zrdV3zx/d73ff9OydpfV6vnJzzW57lXr7rZ2FKuo/DCK8/kycyY7eJmLQOI7cQtS8VIai7UpHmycadigZc5yUoNXXDqqkwFmbZXKtGS5ak0i2qaW3jREWlcGLR0zvP3Avsu5zNWFusYazId1VVxcFyxc7OHucvbAvCsuvI8pSyLPDB4ZzRvY0dLEKKPCPz44UUR+NploEVlRmvASxJEvWUg7IsSVI59nRB3rNKHeVZRggymjJkdG3PuSeeIDGG/Z09Lj95kiMbmxTFTAqOtqVrWtq+pelq+v1eOJyJVPfOOaq6GuyAOud1D+Il2A9AAUHO5qmIGjhvhlFTCAHnRcy863tRh1HZpXH3JaPDvhMFm2pVsVpVQ6XsnFSzZTljfR1B2em1EiN/kiRkmUit1Z34CrpeVHacKs0P4yDGKlvuapXkMgy8qRAEzXfIODkoqhrZCX7PG1a89KYlNz73HGWxPBSknsxk9Hu+B97+dhFBjrqR8bGze4w77z7Kx/9wizvunA3v1VqPmL4Ob0G5h1Y1FnVdYoeINVxTggi3wxg6zRMRn+56XOcGusc4jjOHE8df8nHRhkp3f4ffC5O1TyyUIgF/GF+awy8eC4yY0ON5GSeE4/uNSFo5NqnseGMHhh4nFOHqR47jtIjRTDsZHU696iAuFNNUCPxJmg5JTtZbTLwX+Usdy0tKk+nni0VZkM/36SKniN1ygIfu/Apf9+q/At/323zyjTfyyssu5+zZR+j7jmc969mYtTOcSB/l8e2OG3JIt7e3SdOUrSNbYMYPJ8AsK0vnCTIovkMz+YsxgkbavXAZbAG/Ao9dN37Yyz/4AFn2CvK8EB5XPx1XrnH1s66FH/kI/8+Rh7nrTW/j/zz5oeG79lmv4HtveQ//7r7b+K+/9UlOvelf8703/RH/+OxXuO/2y/nc2Vfyva+8GkvJtX/zp7iWmnvvnh69kmv/+s/x21/+e3z36Rmnvv/NvPYUROONa55xLdccOvyeg3v+LT/xxp/h1lPv4Ld/5JV055/gjs98ijQpSfIEQkLXevo+kCTC1A+Ie3rbdWLHU+Ts7O5Id6cXalVV+ODZPdgDZGxWZDmb6+uiQhJE0SJTz7pYdadpStc2zGcz5rMZbdPIBaDQ77X5GlmWY3XhbpOEoi/Fvsb1opHYNLpHkfOVZikmCwQrxOq2b+k7cRZGA0DvHH3fCTdvfV24fqVa3AAXtneVeOrZYVecidOEWVmQJomOTAVJiXam7L75AAAgAElEQVRzbdtSloVePXKBOOcoioLEe1xdD1d/Yq2gQ/f2abUTLctCHdiVQJxa+r6lbmu6rqXpGpLEUjc9X33gIR5//AkeffwJLjt5khPHjrGYr5HlJWVesrYhu4u+62WkqdSE/VXN3v4+y9Vj1HVDQJNskpClOXkuiNN4frI0IxzE7tgOk4rYJSRJSlmWpFkmDhFxrKQP56IDekJRzPR68RB6VVZx2qG1AnQCCMmw/xVyvRkQllmeUYQC39bEKZyAolKMVshy/BNNFiKbRZDnK4qClXJJI1Xiu95QcdNLljz3uY9f0rHByGObJranMhmNie33P3GUz95VCsjCGLIIMvaCsBs4i8NxFCTwtNqWYtGNbgmx21DKRfCetpeddmrlPASlU+iAUz4nIy1k3N/95R6Huiz07jEXOajFFsWMu8vgZVqQJCNVZOClTcQ2BhUS/cxjEpSpkRQmCWmakabpsBfDB6FR6Y4u7i8H+sv45sbPQkTWR4R3GEqN+DpFIfzN1Wo15IYhA2kHPRyS4XsXHbTJPpDJjxr9fIm6S6SpgHBes6x47eOPcMMDD1M8/xXwE2/kJ1/7/bz7n/5nPvAjr+Omm16Goefga5/l3/3j9/CB53wrf3S64LaPfpI0y4R7VNeNVEjWDpyf0ZAyHLrYYhWkx3yomva2T8gXfwpOTt787AsPsI8Y+y0W6xc1tglHX/pa3sRP8jsfa7jxTU/j0KrRHufqF2zx8b/9fXycF/FjP/71XPnihDed+iAf/GcP89VTr+bHL8/Z39/jj/7gP/OG77yoVARYPIfv+oWPEX4B2PsEP/6cL3D66uPYvU/w48/5K7zvLHDLr/Hl330LV9z767zj5rfwId7Kr33iPXzX03J+7/c+xYULu6KmkkDfBQgWazOMUWd1wHhZ/FrVn4wySbGyjxfRflcN0l1ZklJkOWWWj/YvRoSjZUxVkOfSqRhBhJPnqcLERfszy8WnLQQIXYe1CXkuC+uk7zhmjxEIbO9sU60qynmJ955VVQlyViu/JE3pnKM+2McAeZZTloV0Il3HcrmSjkuDwHxtoeCWhLW1mbhW946qXpFnmUiBIWNQUVlwNG2iCF3hlqVJonN4NwoNt50ad3Z0XUvbiEdXWZYc2dgkEEQdhkCWZ6xUuLf3HalNJTEQKPISZxK295cs64d45NFzg0RZWRRsbW4xm5VkKnC9XFXUdUPdOxoHjYNWSa7OpAQjAaJrWjaLcvD5qjrhMWZZRpEXgoLU8271nAYkadssG66Ftm2Fg1mIOPasnFNqkhvMio10a3kuyTVNUgG66Ig54GV/ZwxrCJ+u7VtWdcC7oKuEjKT3atESlfADqRVOHLqTnBVzjm4dlZ1p3/PKb36Il7x4lxtueOwpR5Ef/CD8w38I99//33fP3tk9xp13bfGxTxzhM58viYhUgygqmcgLNNIxCDhE0MgDad+P/opjsNfOyUDkFkY1U+msDGlqydNMurm+FwKy97Rdj/OevCwGcNShEe3/6KE7pmFXFpPY8AxjdxKfzxqZzmRpSlM3EjcE9iqef8hI0em+LOgY0Qz7wXHHJqIEwtsEoXl1OsolCFWh6XuCG70ZI8BojOcxx01STjic6Kwm5mjWGou+IdliJrs89F2OwBXzJAfUxM+m/xpXZCMARRK5KHLduLfkhX/+Rfnxf/AP4K/9NV7/vl9m+53v4KUn3shlr7mFF3IXH771LM98w0/zW//6b3N1t8vP/Pv/j7QsS9q2oW0bsjwb5V8YW+bpAQhhVKoYmPRyHjh39nI4CrwEuH3yiW6Fa99xga/dV8r+wF/0idefxnU3PsL7Pv5Kfu1fXIP95PSbOm7kDjh1C6978VHYeB6ve9MVvO99t8Etb+P0wnL+gce5/8yXuPTh2fvEu3jOG/f4wO2/yC2Pfp5Pcws//eKjuoML/MLwo/fwL//eT/Khs6/n/Z/5Jd76HEm3N9/8zTx69iwPPfSgeNj1boB3R2sVmxhSIzu0rMgnF0AkpM9wXoR4kzSVeXliVUZIaAHri/UBmVTkBYvFgsViDQtUqxVt25FnYjYZO+6mb9ne3mY2WxMz0jh71/Y/TVPW0jUZl/a9WrvIzU6ATGH73nt6Lwr4InsUVMy6p2k7VlUtEPUkGZBsdnuHspyRJgltI/Y+eSaL5FlRYFErD/X+8kE4fr3rKXLhebkgaMi6bSEENTaVHWLbNJIQ1Q9rQFtqUAgql1SokLU1BlOFASQSAvS97ECXVU1iVsznM4osw+4fcO7Ctn52Wd7XTUOWiXdf04jCTe96jLH4ttEuzZBnqez0NKAlaUaSQp5lFEU5oB27tqWuaqLbu0FH2+h+ybvhfkqMJVUdSq8BKs6yEx2j2klBIMFHR1LWkiUWmwmQpO06qqahdyKxIcfBI0tE1Yf04q5tvEDWM4Whv/oVLTdc/yhXXHEbRX7YaLSq4I//GF71Kvgbf0P2aW95i6AjLx5DAuzsHOHOu4/xsT/c5E8/Y2nbjiwzpKlTBJ3V8DHuw2JhHYPglNvWK3gDpGCI0dOgstvSjALqEhIcPjhMMKSZTBa6tiNNsgF4Et1LNNtq0mAY4U287i/9gGYSzocwacb/T37QaLawNu7ODLOyHPiVrneiAOIBI13Y+D7kOeyQQCbJ2KgIdxDImnEamwOq8mOGXfGhEeXwxOPn02ZSk2YYP4b+XtRrbdp2KNytsXijYKbJJw7DH5e0cLEeISIy9RQf/hljBoK594E/ObLOIf7/m95E9Y/ezZv++e/zV//+57njiw+z9AX/yz99Hi+54TSL1LC7W/NP3vcB0sVije1tQcVFWGkkwXo/mvvFdltabQE5DAchMOxt93dfwfprbjuc5G6Hay6veOirlraTwHHoYRVFeVdESU4fJc965bdwCx/mrjd9Ey/esMBRXvy6Wzj1vke48XtfwbMsfPbxx2QndsnDsnHTm/nAm2RcyWt+kt++9Se4ecNyzz1fYHNji0Dg+PHj1J/8EO/6+Fngd3jni4/wTtAO761cf/0NPPjgAzr6UQRebO0JoDI5WfSbagUwkaYJeZ5hrAARfPBCflZTULyntaJ4UjcNru9IjYxlpFNw1G1LXTeURS5VkzouLDY2cb3jsUcfI69q5rM5qXYKKzUpXayvS5KdzTh27Bh5nlM3tTg8pyl5UUiV1rVCQQCMVvfOe7xKh/Wup+tFBzNJM+32E6xypWQ/JQCZJBGdQu8coXUaiLVq946mrslz0YkMOqaLEkqpypm1yK4w9D15InuAzFqB3evYKk1SfHDkmUhgub7E9S3o+fEuigXrWJQgAtMIxzNNpXp3XpJqAGzXw0rUQiLB3lpD54VcnSaWrE3J8lzkwkBVbRIRBFf+X13XI4HfThBner2IrFJUm08nEPBIGvdjFxAk5CQB2q4V8e0ILpjsYtIkZTabseU9SZpSNy2rumJPwSzCB5cnjUAgArz+ry558Yt2uf7rHqYoDktqVYLV4Xd/F977XnjNa6RjezJEJMDu3ik+f+cav/OxGZ+5a21Qywh0Az8rjmODatnaRKdGQ5QdR4AmCIk7GCN/j6jILB2pDMGPnpz6hzXCE3Od7Catih6HIPujNEtFJ1EWVzJFCKLIIy8cx4tmuM8vTnRDiNZAGDvH6SPutMYkYIYYWuTCiYUw7KYNsvoxSaL+kugOTWLZMEnV6cDhjswM8Ti+ixHgFEeRcqCiclWMX1OywaHkxrj/jE4UEaDmIuhFZkHEkxAVfuJThslnHw5ZmP47YkHisdai0ES+ZuAzZc7OqRNsnT0nT/CpTzH/pm/mn//sT/O2n/gpXnftS4FAf3CBc2fPcN/j5zl/9jG2dyE9duyY+HEtl5Qz2bfENygLaT/OV008qNpaDkPUeEIDeztPY/1lXPK40lwgL3J2d3d5/NFH6DrLtW/9TcJb9Qee6u+AvfatfGzyhZ3tbbZufg+PhPcMX7vvzBfAwHLZH3rehx56kNOnJ+NKfbRtw3/46G9SVxXeOd7+9r/PFRc95/TxZ0HUKYwe9CwTigDEpTwDqMAHsTtp24b5fM7a2hq7e7uDsojpU+qqoqkbmrbFO9EHnZUlJ09eJnqdXcf29g7VSsxNi6JgY32DPC9Fq7JI1eC1ppjNZdznPQnQtC3bOzuDjUleiIzXka0jot7f1Ozu7VJVFW3XSzeZZhQ2ESsXhWoPBbYVg9eASijqNeFcj3eBspyxWGzQNq12CT1Vp9ZBxH1BikE08lbVijSVxGuModdigF6ec1aW4AN1VbM6WLGm+6yu69ld7oE1zOYz2e0ZgTK3bQ3eiSeh7gwDGuicBIs8y8myTAO8aF46pxY9xqhgtyR62QmEwd/PBaej3ShR5mWUaBNNMvL1Xq1wEqs+YCZg0olTQEwumCE5GlUmid2z99GJ3Azjr9CDtxJYUuVPeSdIW+8DzlsSn5JlGUeOHGXzyBG6rmfvYJ/ZzjZ7+/sC+dfXfPnLzvHc5z7Gc6776pMmtil45JOfFIL2UymP7O1dyZfuPc0f33aSz30x5fyF8/jgmc+zAWxVljNmZUldye7UuUlHGuXLwgTGEReJYTqik+sxtdJ5ipebxyM7qxEpiRKp1bfOeTrTkScZ8zKla3tJsNH0Vl8OHztBDWsa6IcEN81xmjgGdKe/GOAT3+30EeH4kqh754akHRNVdP2On90NhVoMtZPnVN+5oevXeDwKEZhDU4E4ShSRmsiXdGOi1Lge0FFo/CQ6PozFR9d19J3TDtHqymZCJn+SpneY+MULeuh6zXBchh5Tc4zVjjf+zl1XnOBVMcnp4xVXPp0iq/nib/48P/O+X+XDE9fwxYtez3fccB3pfG3OyRMnOffEOSUl9wOh1IYwOSnS4scDIgffix+aMcNNvH3+KE8TB3La0xD+JyheDutHzgGBsizY3TnP7/z2b/DKm78FY2B/b4/ZfA3vPft7e5QzATi0Tc3tt93KTd/wWopCrDg+/5k/5YnHHuYbb3nD4FH2pbs/y7nHHiJLMz79p/+VG5//Ytqu4+zZR/jND/86N9zwfG5+7es4ffpK2rblaw8+wMc+/l/Y2d2TbsDDH936B7z85a+iKBRlOUnsTdNw++2fIpoZRngrBDVUlFFTXuTS8bRiz5Flsi8qS7GySZKUc+cep97bHWWgrMzoi6IcEmTXdVSrCrRyNYria9ue5VLkuLquoWkatbyR84aV+XyjY7bO9ewvD8jahkCgnMkxzLKM48dOSFfVyUit7VrKPIcsH8ZgXukNTqkSTdeRJKl2mSmJHRPtrFRh2VgYeaELxBoo+lcZA2kaxWHRPV6P9eNN7pxnXpacPH6MPMsVneo4cEtM8DS1KD50XTuoeEjClc44KJBDzpclzwsBzeiIVEAcMuIxBrF1URi+16Dhg4dEzm1ZCPk60iGMMSzmazL2tFYQZwrdjgRXr+8jgOxadRSXpqJjOu5VJEDHSUmC2AlFBOxoUirXYu6yoYMjjjzjt43QFVwriidplrG5vsm8nGOetuTp1zzOs579IFdffSd5/sihYPFUqMin2rHt71/DvWeu4dOfOc0X702pmlp1XjvyotCYYMQQWDmb/VD4iIZHMuwsdULkJmozca8UExfCP7PWKCI4ji0TbESCo6LpsZUJEFKPN+JQ7p08l9BODMEI/9EHT5rnpFlK20W1GDOYpcZEd/EOa5xkaTESpkloDOBDpaL3gFdakcHQhbHwiTD+iwd/IxqScaI2tEn6Rxylxa8Nx5FDVj3GxGmcHyTBhmAX36Ye7+lYcehSJxM8q2a5BAhDbjNcQj8bHpMKYviU8e+G2NHFbr9TAYi4i71tc51X6TM9evVpPnnyKH/1O7+DvU/+U777XQ/wtp//df63q09x2RXHOXLkOFuljmlv/egHQ9M0nDt3jhDEkDLNUtXGizDliMqRF3a97C8MAlaQnYHsg45d/gjf+Kr3QgUclZtnNpM39s/e+1PMZjPlbMHm5ibWWiHbDuCXaBaoGR3IVLpGZIuMStqI55XzXtUNoGoaitmcvCh5+OxZlqtKpZCEJJumslOKppKZumpHJ9ww3Gx+ICsmaUKapHFGoFWfl7NqhNQb5ZmyLMMF4c9VTcVytaSpG8pZycbGBlmWcf78efbrimq1oqkbvBMtzKNHjnDZiZOcPH6cxCTsXNgedCy998xmM8qilPFaL0rdTSOIwCSxLBUNl2f5wJMCUQjpnch8ra+vk+eC+pzPZmxubg4ir13XslqtaDUgBVVOyPOMpm7YP1iqJ54d3IrjqDKxAmNP00ylxwxJIhe7JDkZzwTvSKxlPp+xtrZGlqb0g7JHvPmCiriLon7TirpDp4TsppMRnNcOcYwlMYA4RXH2ymUULlySplI0aNcdrYFi4JCqNGZk+Rk5ngVrizU21jcG+oFBULBRKzLeiIQJQg8kKZroDC//t8PrxO4/mv5KYJCiSxK03Bv9EFxjwCtyoZX0fScgFN2NDwWo/v5s3vOs685y1TX3cfrKjz1p2LlwAX7lVw4nthe/+KkT21fOPJPP3nEVX/vaOn0IdK5jWVe0fUfV1OwvhcdoNUFUyxV9J+8zT0V2LOhuJ8YWee+T0dd0JBePaZAR72B7FdTj0gqUvXfCQ53oZw3xIzHC8TSKIPXaSXsjjuSeIPtMgjhgGAY6SfQKdEN3PXZ5gwIOHFKJimRwAXTZibO6XBNRNHsYkYVYAMk4N9IGehVhFjCbxKG4C4v3CnH/PrmWp9Y6YXCYidc5g9AyZvQBnFIhjGa3QdIsfiY1lZYCTcfrKqzu1Dw5jmYPtXOxS5s835jMY4cX94YjdcVrdxl3nsZa/sbOAZ/d2uRMmlDVDX/wH36Hr/7627j5a3+Xe37qZTz0lTOslkseeuhrrOqKc+cvkHoNaEWRs6oqMTTUXZCxcRYcgQ6ab5NR3mhADerfH33oJMyAmcCKf+M3RNUA4NSV+xzsCrjinn/1GNf88CYnVFU7ScTB2zs/IKpiFIjjrrjv6J1cdEkiKvxt21HO5tRtq7sVuZCyLBN2fRAYN0ZFT40lqBjq2N4DYRzNmrgAN7JYlmqG8eTpnehD0PGdjLqSVKSVotJ5louH1vb2NtZaqmol4A1FsUb1GJA9TlVVrM3WWFtbo6lrmlqUaNI0I9GkUDWCyhKenqg/xL+3qaASrY1QX0vfSwERgpDGayU3b2xsUCg/ULQdpcptulqKgCKnrgXZGHUR5caKygQdWSo3VdfKCCPTHWSaxo5Dj1nweGOG4BGL3CiJJb5yiohTFKNIl6XiRQasrc3BWla1imtbYvmsSVUCpPde3k/v9HOHISmtluITmKTJABqK5OaY7BIr3ZRVi6Q0lbFbluWsFTPQLiTumESCqx/4TIJYVO7SRPggjoR6hbtjzBDEe+dom46mbgbZpiSx5Hmuo1OUH2ZYLZdAYFaWem1ED2hDOet5xrWPcNU193PF6f/CxY/YsX30o7C9LVqR/z1U5MH+M7jvK8/kzjuu5uGvbdAGp8Am8WWTAOdITOQrCj800YDfK2qWAN54klQDsJqiGlWdiWprUxBHTHToyM2mWiQYRHdSlT8iICJOV9DzKTvUhDzNdD+r5xszFE5pJnu53kdVmzCMnw/x1y5pTszkbxFLOAnchzo5xnFsiLHSawKSYlqAP0lstaZPL3FnkhAP/aevOv78tJMcJ0/xV02ABINRxZje94Q+4i+mz6FRL+7+os7pkNxHgOK0qYxFSrjkeE3e2/R1zKSnm4wsYUTfTkewHz5xVP4d4GlZCqRsnrwcd9sT7E463NOnr2I2n1OUpQg0913PfD6n6wQ503WyMC/yXB17xyMaGfVpmtA0LX1f41xGnucK+4S93ZexsflnPOcEHHk/8DLgz+Cqlz/KPf7VvOhlnrO/3nH1y17KkS9/nrMrqSasNyILoxV3TJwDssfJDN4pcCUEuejnsxlbR4+AMTRtB4SJr5Eceum+FJ6fJsiuSMclNpIeDRGqOw6OdQSlc3Pneg2m8lkjElGQb+IqLp1wzvr6Bsvlgex5fBgSzWy+NiCeWiQo7+3tUS2XuK7jxIkTZEmKC47OddSNZ1nVotuoibttZASZJPLv2XxtSHTe9woTtrSdoyzXwMCqamiamixPSbXzKmYz6U76hMViQTmb0bYtq2pFtaroeoH/F1mOT7QI0DgUxz9SGTsFGUin3bUyljRGIO9pkWIQ/mWSStUck0IEWkwLJogiA1bm/SALbGsp8pzUjzDyJI3kXh2JApQzwAyKKEKYt/Sbm3J92AnISp9LOtJ04C0FZCfifGCmAJ24EDfa+serZRTN9ngngK3eOVolgHtFtLaN+Kj1zg1UirYR7dCmaWX87AS1W5TlkMhiIs6zjCLLSZOEqm6pVg3zheOG5z3GM699kCuf/oeXhJaIijw4gJtukgT37d8OL3yhTFkutq3Z2X4JZ+65njv/fJNHHkTubY3ZeSrF8MHygLptBAGZWLKyIDclIcDuUvZ/eEmEbd1i8oxysU7wgSKX3WjXidJP75zayTBa/zjZ30bOVJolA6w8IocDY7cWC4Z418b9VAiBqq4FNWtFgi3PcpLMExSAFcWcjZGkGyXDYm558oB9KFozHb8Nqe3Jfi+OPYMkjSjqPQo5jHtCYjIMHq8FqlAj4rWHFpLmEv1Qp9qWNsYqGxOXjORN8AQvVj7h4jc63IdxSSlSXKibhezK5HshiE2b1VHxOP48nFgjcIg4A2X4xnAfjx3e4UMbj2cwgRBk6mOThO/eX8Jtn+LITd/GD/z0z/Lzv3GCH775Ko6vrUO9zSMXzrP75bOk4tQLs9lMRXblxc5fOE+e5xw5cmTYU4k1hLxsURS43lHpDL7rRd2jLEt2t69g4w+h/G74SYDvBk79TZ7x/f8zD/7Bv+Hb3vwh0ad8/qf5sV/7IV7/vDn7f/55zvVjWx1JkTFoxGQ3m83EeNH3QCAvcvI8l4Rc5EPlaI14lflgRJsuyMm1hmHsaRRUICi/gNO2PGjlKOMlM1TkcgHJyYw7yKqqRUsvghNCoCgL8iJTTb+EY5tbhBB46KGHhKCtYAGjVaWgH0sFKsgO0KWOvuvEGLQT+xiTyMUci5FBPcMY5rM51vTCfSPB2gybiJmiUQWVvDCUsxl1U+G8p2pa9vYPxAooSagbkc9aXxRi3poVeuEicPi6GcYhaOHhhmAk7yNNZN/Stg0EcTU2SUpZFCSJ3BQ20REdUQwcnA+TgDLivWJ1GUOI905891R1IQQh1A57hmF0I8ExS1Lt2kSAWRLrCABwaucTgSby/o0wrdxEMFmTaHxeHwK9Bp5e9QdjkOm7nqVSPpySuXu9lgkjxcEOXayCfXwYRKqzNBMqQqZjUe0cszQjz3IWC891X3eWZzzrq1x19R9cEksvXJD/f+1r8PVfD//oH4mL9unT42Rl+tjZfgn3n3keXz1zmu0LwqNsmpa1RTcAI4L32CKXcWQlaEXZf4lsVl4UpFtSPFRNLVMHs2LZdQTnaOdSMM3mc+bzOcvlkiRJqWuxsMrTVJKOi6PIidN05AZq1LM6qo5CyjKJVLcH1PcvCNlbp3rS/QdHVHlBk5rvRxfwGHcgTJIOk/Eah/4kRJLB4YQ3/je5fjWYD1/Ta0nWPskQU/RCmjRscbKl06eYfc2obRq5bxAIxg2Ja3CXMGMRGMeYwY7Ygum7l9eP/9NqD9EuJQSCURFo/S2ZiCg/cVqsTrry8Xljhxn/rkfHmDHRaTd48eE0INeENkGvvud++OhHMa94D+/84N/hp9/xPTzzjQ8e+hiLF71e/OSmvkZ6hXDq1CmttFpRd7BTBn/Q8dm4E2malqZtKIqSve2TcMgx51s5+Gcv5X//1l/k8nf/OLduv4P/+E3/jdf+wRvY/civ8Q/f8ATf929ez/yuL7CKVVqsSBRB5tRHbGdnh7IsWF9faKcpChiNuklHI0qxRPEDJy+upGVOruOtIC5GZuDraPVyqBKZLn4lsKdpKlqSSJCv6hqCUFATa1TdRC7cZzzjGoyxPH7ucWblHO8dVa3CpkGqZIsQgxOb0LQNB6uDoRqLfDYChBW0XT/ciJEwTQiiuhHCpHMRgEOUazLWaPeWUDUiyWWs+E4dHBxQ1w34wNbWFuuLNTHnnM1kD2CE+rFKV3IRM56faEsSx7nxGHnXQ5YOxPgI0AkqnuuU+C07Bb3gMRqQxv2Gdz3xIouO1JHQPHLGIhTd6vhRn8N0ktyaSCgOw3PFJbrToJqnKdFcc+wodZyGAK2ibQ2EQaqraVv6TuTYulY6sa5tB2kyOVa69LdK8leqQSygDOWYlJU6kqWpUiXUzgaYz3u+7vrHeMYzv8pVTx9064bHhQvwmc/Ahz8Mn/88vPvdwml7qlHk7s5NfOXLz+X+M1ewv7vARrh/kIlAlmdixBvGPSNKg4nKOo2CTbpWlGbSVISQEwVR1csluyGwWq44KA5YXxex3aIoWS1X5Fku12wIg3hCH0dVOoiJ/MpBdsoIwCp4Tx8cLiiIwki4Dt6L3mPbYo2MfHtVAIkcUmPFsSBeT7Gwcip2bCwkup4JKJgoTBIUDN2+Bgr9+pONOOOzTHo9vbasTifka9ppBT/8FydQHsQqKiYBRn1OOxmbRzunmDxjMQdxQjLu8PDxXhvf8uFkFw7/TY+zCUIXkNwfi4Dhh9B3O3m2i5LdRL2FQNz8TI5d/PlJstO8ECk52MDPvfxGful974OrrmLxtrfxT37/9fzY/ffzSFVy8uQW6wo+SYUMbFRaqdRk1RKCkFtLHZeMnDkdVSmqyxpLVdVyU2QZ1hq2LxyDr58cq//19fzKBz7Ojf/p3/GjL9qC/g75+uJabn7rz3PT8/8vvu1Hv8yPvGON1cMHw7JdqmsR7bVJDG6eummom5oTx49RlAW96xUFKOAG7zp8J/qEvXPCObGJ7Fu9I7ieYT7uBP4qh3PflqMAACAASURBVFnIz1MVg5iMRvdkYf73aj9f5CVg6LoWTFAisaieX3n6KpIko67EfPTYseMALJcr9vf3cMaKpUwuXJm2FYfng+VSkljXEnxgVs5ZLle09XmsSZjP11ibz/GuZ3mwT9s2zEoxZm3bWh0CBPzRG68yRp666egOOow1VHXD9vYOdVWxvliwNpsrt8vRVDXriwXra2vgAklmWF9bMC9n1E1DVVV0XSe7TuXhyB5VK2DjRWUiT8nzlCS1ON/LbW7AmNilO/QeVuFrM0g0xWTVO+mGvfd0ymVaVTX7y+UgmdY0DYlNxElB5bfiCKqqaparFT4E1tRyKEnSYe/btqIpmeWpdnYd3rlhB2wj+EqRjt45VlXF/v6+yLRp0RN/Lu7kXCcj9SxNmc/nbG0dYW1tTcblkfStRYIIcWdDtxnvaYKAR5593cNcfc19XHnVx7n4cXFie/Ob4R3vgBe8YPyZCPwC6djuO/M8/uIrp9nfW9f1gyXLZVQYKRRdL/vlJE9IEA5emqYs24aiLNlKEmbzGU3T8MT58zRtS+0rbJaAD5S5SD8t5gvy5AIH7QEhCJUgCmE3jYB4pOOey3XiHG1rBoL+GGiF54d2JGLgKcogWCVCW1l1tE6AcXVVYTBKvRGpufj7znlR0+k7bKo0Dn29uFMOMbDq60fFmDhtOPyY9HnhcMiWt609ysUtU2wIQwS3yG4/2iwN49jJUDFK/lkVcM+UG+siIA8zmCoP12VM5ENiHlq1i9/KNNUMXzj0tifoybEgnaDOh2kKF/3ipY9YLMQeLoTpJ538jP4RE3swhvvzhC8+/9lc/3f/rih/f+d3cura53EKCPUOj20/wBcfOUdqlYTatqpYkefDWMp5j29aDKJ1GDkcMfsXeYE1EjDTNKUoS7I8Z+f80YnyyTPZO/IlfuWmH+azL9p6ko9pWbzoB/jF1/8AP3bXS/mO9Y6urUXGqSgxVnzRIuihdz0mEVO9/f0D0jRlsSadR98L4jIKuZZFLlnfGJarFSDdjFO+m1NyaJKmMsLwDuc6YvsMUu1JJTvCiOOiO3gvChqRdkAgzzKWyyUbGxuSkCsZxZRFSVEUMuvvPG1SETRQlPNCO7xEdxQ9WMiLXFy+m0r2MWWJ6z2r1ZI8y8izlI3NBfg5q9W+ji8TbGLoupqubwfVizje65wsmhNjybJcxji97I42NzZpm0aADd7jO1EmCa4geNHmzJIUMyvp82zonmMyGmgCFpI8oSgz8iJWmS3OjUhdp24KsnwHzLjTcs5jUrk5o9tDMIZlVXHu/BOc395mf7nCeeEXZlkm3fik444dW9v1g8u4f/w8ssdMBuRi08rxns9LZvOZJGxEhSVPs+E54x7JO8/e7i6r1QqDGZJq5Mst1tY4euyY3Cs6usnznLLIh+4tVaRnBKt4p4hIJ4XAbOZ49nUP8/RrvsJVT3/yUeTRo/CDP/jUiW362Nl+CV+557nc9+Ur2Lkg3ESTJCKAYgI9TjvtjFJpFnmZU61WVHVFnmWqdiN7zSyTTqEoC7kvnWNV1dhUdj99hMNbw9GtLarVSkfZKbOyZGtrS4qSosB1PYuFTGXEB84RWGIMA80krnJi5JQxmHSXPo4kVcFlCj0vypLgZSdnrXrtBSMO9EguirSdpqrpXa9C4Inu5MyozhQzlAbxEMwlae7SiD6N8mbylclvhnFaFCcV8bpwEfUYu6RhEKEeehHxrrSHvu/wzg/Xd0RwRq6cTBsv3sGN7WgEjRBfamjxzEWJ7uIkN4pjHHqjIdIOzOQoxNe4NPsNu8aLioth9KpTw0i9Mnj+/NQxrv/8GfiOb+DP/sU/4IO33cuX/+Rj3HrfKEOXjjYq8oayTBTV4+mxWr1M+SsxcxsbKQTCn8qVN9R1BdXqRmZv/ln49Ddz5hffyne/8nlcZH83eWzx/Nd+A4//5gv5mz/7XL7yoQ9w+46ocdR1ozsR3Xg6wFhm84K6qtg/OBjem3Ne5J/SDMpAr7s8D6z05BgTCBo0owJCmiTydV0KOT9alAg1YnLmkfa/iKR53UMlthyUXPJMxHubumF3d4egXQQ6JqmWK4HjG+j6Dr9yAsGuK6Iun9OKOgQ5qZE4mmYpzlg611MUGYvFghA8B/t7VFVFCB1GeXtJkpFYQ1XXVJUfEkBV14I6y/Khkvbes7u3S1vXBOfZsZYiyzh69CgbGxvMQsnMlBiDIh5Vb08vyMSNBp8RqZUqjUDm+ToGkn8OI0GMOFZbBQVYKzJBzvsBhGCsknqDJ8tzjp04wXyj5mC5QqyiZMca6R/yPAI1DzbFJA4Td2te5M18LxZTeVkwT+cUhfjxHSz3aZpa/fWkiIvKKXmWCxdQz+f6Yp2trS22NreGoBJReV2nsOoQSFPZ/ZZFzvr6Aow4D6xWS+q6wvvAYgHPfs7jXPX0r/C0K3/vSe+Sz30OfvmXJbF9+tPwzncetqqZPi6cfwFfuvt6znzpNDvnZ0MwyjIZQ1pvaLQISlMReU5TR4qY1hZKV0lb6bq6vqeqa4K1hJBocSE2QPaKK9jZ2WVVV1hr6fVcAwQf2Fxfp2tbuW/LkiLPWR4csFqumM1mbG5ukWcZjz52VpV3HElidDI00X31Os7zShUIZjLmC0NCylKJRanSmjp1prfWKgdSJYcN2FS1O5OE1BhZH9iIcnwSC5lLMxuHuzYztjCHxpVolL54SRXH9LIDjjiEcYx6+HkjPSBKAcauNAo+G8Nwn08BLBijLx1H9TF5RhsHHeeH6ESviOMhwR1OStN/He5szYCpICgOIiY6Yw/99kghiNlmTKZTxGU8dDFxiiiDxMX/dtlR/trxLYo7v8plVz+TF8xfyLd8/9/j/cdX3PYL7+Xht39YgCfxomi7jjRNma/NWS1XQpIcPKzcWFHoQ6rsbtiHyAcWRM/ezlXsnPsurhiOxoe5ZN+dvfPir7D5vmO84u1/h7e9YIEPgVb3HfHg9E52bWkith9V3YgKhMJ+E61w8rwgQzqMuq5FSisEIQtrcBYnbQGiBBflyuRACsLNYrMYYOPFIwc3wuCbugGFzVtv6LuO2azEh56ua3j88cfp+5aNjU3m8znGGA4OKpx3ZHlKu1pRNRVVvcJ5R15I1dypjYW4g0fF8pQiLUiTjGW1Yrk6IDiHdz1lUTCfz8jzgvlsTlnOBHnpBMDS1bWMF9OE4Hqcd3RK0/DG0IRA13aiUq9kbmus8P5cz5bfHBTTjZEdZxHJ30YCkNNRIyiKMrHDjjPWSN4JQowgiKwwVMgRGSnHVnzwpGiICiNZlnHixAnqvmN/uSTXLqrvepU6k/FymuQkaYb3cv04JRmbxNI0FavVCu97Ztq9ZUnC/sE+bVNRJCmzxboc6yIXdY0sY03HnHmeDxzDLMshCORcBLPFZSFeQ9HjDiNQ7aqtSRoZMfWuIy87Xnj945y+8j6ueNpTw/2nIshveQt8g/o0Xpzgzj9xI1+4+3ruvvMkj50V6oHcF04FsqGpavxyNRRTxhhFAwtAJ8sypedYsjQny/Jh75kXsLe/r+NBMGlKliQc3dzSe0b4m6mO/7zeY0WWMy9nYKQAdV3P8mDJcrlUhSUpLPcPDgYaUzCJAAbiikSLqRDQfdxYY8Uk6JwAtIpCipNUrYl6tTcQ5Y9RoJogMd4HJ1SNNBnQjj74oTA4nNcimpPRD47xj0GuanjvitI0435PdtjT3xvHlZEXN8ythwQzBv2B9hILuwnYY4D3xySr3MD4EIAIRHqBPK0nBNmXS7OjO26ie8EkpV2S5BXZ6acgHaE39WqTlaYZmaJjRZkGiM8tKr66ypB/x45tcggPHWOCdOSJSTjIUr707Kt4wQtexjUf+Qhvf94z4P77WV35Eo5922ne8KdnSOu6HpaTfd+RZQlZtsby4IC2ETh+osoPEdFk4snW0VKi+4t4wo217O5czrU/C+Fn4V/+6Ku551t/i/fdLDsp+jv4xZf9Ea/9sx/lRakc5L1P/BjP/ecrfuimY9DUPPjgQ2K8aQUAIRqLnrqpWS2XFHkuHnjGUPUKr5cjOnBhEiXgttZS5IVWSI5EOwPvBPJvzQgXjqPOqDaRZakcBxOGKr3vO+p6pSgwQ06GS5BEZyELiSZCS1lmVFWPc7KcN9YQrBE3BiMSV6uqYnd/j7zICQZa1w8VrPiEe1arCtc7UptR5gXriwVXnLqcY0eOYAgs1ta0u5TOo+/E823VNCxmc4o0xXmn5PB+hLO3DXlRUhaljD00oEWeWjBI8gqetmvJUX87YzSYKVgkCVifkKaS4PI8w3txcRZ4tkpQuShXJVEiKES/72RUJw4K+ZAoYCRaWyU+p4llY2OddbOBAVarlSi+hGhRI15sfd/TtcKbzPV6mc8KFos53gvVI88yijzn5PFjlLn66PWdOCgYBhpNrjD+pmlZHhxI8FS/wGmwjSRuIbzPSbNEFWyWNF3DHM+pp/0FV151L1dd9YmLI8awY7vllr+cCPL58y/gnnuex5fvuYILF+YDeGzrmOw5I6FXEl4i4txO3MObtqZtW7q+o3NS4EZAUJaluodLyPR8GCDPanlhHwSVamSfP8sLNhYLdvb2yNMcm8petE0z5jORqfMhiCmw7iXX5nOauub8hQtkeSbarXrN+eBlXzYBAhmdoggkXoSJjdbeFkOnSN+Zjil738pvmainGEdhGrsUmNZ0nSCik/ww2ENhmU+1w5qO4eLrDB3TkJjGBCVgwsPdWUT6Bm2iRvF6Mwn08hx2MqYcPPH0M0Qub3S+MIdeadqRBc158XiIATDGD01CfEx7zoGEjgTKmLSNdoPGhgGYZYwAEeu6xXnPbGbJ8gKr6lKCXJ8kYxN7txEJephQrh2qjdY7EqMTdTm568oreMGf3jneID/4g8y/83V0nePuX/73pPHED0+sLa3suGTvZJJ0+F6cv3odEdiIEJp0ncbAuUdPce318prlZee49ad+lTt+/yd40WICk42Pg7v5t798B19/7AZ2Hz9HpzuzJEmxQfhxVg1FI1G265ZECxJjpKtMbDJAYyPkOsmEBE4loy2Jl9IhtU1DVdc0jahqp1k2GFD2vcOpbFYkKFvbD9W5JDQBOjjXU9cVdR1FrkXdv0wLNtTRNkkS8iKXi80yjOYSVTJYm83BIl5QPuCV9yLJSDqsxFgSI5y1I5tbnDh2nGNHj5JaIx5rXuHPCVS9OA+vr60pQk60N20iy/3VasnSLMkz8dialaWSmt2A8IsKONbIbrJzomfpkfdirIcQFRj0Zki0sFC+olSeie4/YqVpdLwInXHQO5zqEU+7ZSHLj1BqWfMo0EVHM4lNmOUFvU1VSUOAQiGV70lykg4ly1OMycGU0jWaaGuUUuYFRZ5pohRZLflehsVQV9Wgt2iMjKKNkskjqTdNM/I8PRQUvAusry+54Yb7edazP8/W1qcvufyfDDzy3xNBvnDh6/nCl67nzjuPceH8AozwAXd2HmG1WrG1tcWsLKmqivlsztp8LqNZJfQHIwofuSnIy5yyKFmtluJc3rZ0fS++hpnwX2VvLcElz3K5f7qevuvV2zAM2qvRvikEOxjars3FqNd7L6LWScL6QiYlu3t77B/sY6yh6VqJKTotGLsUvbbMuFMaVD/CSGQ2iEiBAL1SLcYmRXkYg6YGM6IDvEyJ3CTAIskwjL938chueFz85WH8BlFAY+hIx78OhZEU2JMOcZKUYrcdR5Xx/jHD8w/TyDEBDp9h6qEwSZ4Yse0yAvSKhe3FkP8Rzq/PFcfGjF3s9DOHiW1CmmbM5kZjiI6AY+KO7jXT/4y4P8RiJI5Lo0JRPA5yX1qNA/JZP3n8KH/9xFGKcxfgAx+Ad/wtzt3+a/wfP7Pi77z+czIRkDGdkjH1rWdZOqD9ijJWDwZVgRoUSeKSc2in9U1vP3FEfvBD8P0/9kVeuPlBbn71I7z7/T/CX/9GPTD+LHd89D/y6z//S9xx1Wt59WU5RVJi9ILr+26ErMMgRosx9J2jaTsxCkwSut6RWOE7WRj2IzaxQ5JZ1dVoYtrLWE2SXYuxAsRwhaMsZxgCbSPu3+VspvN8uTGzPKWcLZjPZ6wvFtJJuI4oK7W+2KAoci5sb7O/v8dqtdQELd3GfHEUH7yMhPKEtXJGnlp1B+iHuXNQ3T/fdpTFDDyYYCiyDOMDXdXQVTVJUdA0KwE/KLjBFCWJUYBHJ8fREjDekRpYzOfMNfmlqSjox4ccZ6/HLh+6d5MmeAs9XlajgmtWGTRVAfGKhOw6LRwSnRLI8U4TuTAH7lUcUzjl4RhB9ulIHxcmkGekuzPegHMEBySQmoQkEZmmlGT40TIToeapekX0sIsFhdyfYnZqBpFdqyamwg8cXZLDsDexViyB6q4dpO4iT89Yy6lTPdc883FuuOHLHDv2eS5+/GVQkdPHuSeu447PXc2ffXqDhx8p6bue/f2vUualjksd588/wc7OLqdOneL48ePs7uyQJuKdZxNLrhJ8BjsQzPMsY2trC9f3zDQZNnUtvnoRUJbn5IV6G0bVIaDvepqqEph+kZNn4sxQtQ1BUc15mrKxtmBWCPcuSVKwZiju9g+W7O7t0vvI7dJzoPV29NUjBFHM0fjkQxSylusvSVU71QfauiGdWwyJjsF1TTEJ+WhnIMITspJp1UImiasXRb8y/tYkxh1+mMN/MMlYxGQzTXbxR1xcGURn7UEb0hBXWHE3JlQD/f6kqzL6e3FPF39Ov61/jEl2ashs/ARUhyTbYXdn4mcd43t8n0+KgGQsdvO8YD5fYBQw6Hx0FjAaS+OgxiB6mONrjEd57AyNMSRWEaXWktqULJWiq+8dn73uGbz8Gc+GH3oj937k53j73/pzXvXhX+VdL71AKsmjn4yI5CVS9Zdyrp9YekjiCCBOzXoChtQ2qYLaJme1vJ75nhjdPWf3DHd89gy/+wO/w/rX/kJepHgvN37Lq3nZN3wn336yULsfgcPaAEWZ6Qi10Dl7JGSL+GyayQ0TkF3PlFAcq32nUlubm5vM5nP29vfIi4IkWSFaeILqiqg+3/eUZaFSYwn7BwfMygJrre5bpCiwBLI0wZpAWeacmp1kc3NTFurViuVySVNXZGnC+mIxllvA2tpR2raRTiV4mramawL0nhSDSTOCd/Q4jE2ZL0ryLKerO9q6pa8b+qKmOjhgmSQwn1PmuWglKpoy7uEwgPdkqq05KHqYaBmkZpRRyRzDfJ4O0mOpqvb3Tkad3kd7k4DoAMouqut6yrwQaaq2JS6Zrarzd11Lkojha5JYklT3RPFC1v1371TRRoPTEFj03LveYUIgM1YSYNtr4SNXYabjDozBZGbYscSbSxKyw3gFDCXiMt7UNUYlsgjguh5vjVJWaiHoDzqbXtGy5Wj86hyXn+p43vMvcP1z7+Xo0c9y8eOhh+T/X/wivOtd/+PEdvcXnsYdnzvG575wgoceXcNgcH2FNQ1959jb3WMxX7C2JmCWputwBLb3dpmvL5ivr2lSk9FtvVwxcBp9GITBd/f3SaxlY2OD40ePceLESSrVV6014ZWzTojFQQSrs9mcPmnFUcD3dC1gZR9mrJX3ovJlRZ6PQttdJ4CwyLH0svPtvSdNE3pFF4pUmXQGfhIgY0SNySd2QwbDrCgpspymrihzESPvOrHf8mG0LhomBcaSEEWZ5VoT/qmC6hRrYBhXZBc/hpw1JAT5R+x+hm4IDiU6A4Pe5aiAMhrHHiKhD/+ejCFDHG0a4p4uxmj0npL8OW3NJJWEAL6PSV93jsY+yYc0E5sc2SdOExmTzxMfMvWCJImi84kUrW2nO1Gre8ExVpvpZ0gTnRJp02TMsPpJEkuqnzFPBTi3WJtTNw1/fPoUL7/q66D7Kr/3T+7mVR/+VX76r5wm5TTmP/2//3fI0ozF2pruF+Sg7+7tcXCwT9tKRb515Ah5nmtGFiPQCOkXv6EJbBWom4aXv+Y/ccXtvy+KJ5PH+X/7g7z3PTM2v2+dWSKBru8dXd+zWlWAGdBQSWIGI8+ilEV/Va3Eeh1Ym82Zz2cS4KLChR1VI4wRAdf52pxcO5e2a/G9FxK0GmX2zlFV4gy9WF8XJXWkI2xa0YqMgs4uOLlxdVRqEyvWODs7WCPC02U5Y6k6iVW1oqrqgZTpXQoEilmBMXCwPODChfOsagkqzvWqbCKFxMb6BokRgIXrHEUmIJONxYLFfI2yyNnaEoRaTEIxGNtB7FrPmwZuQGVyppPvceEe/x0BFZE/GM8/OoqTTj7FBMizAvRcxuoxJssQJIglqSVKFRHDgKrzJ3bU7uv7XgWhh3mTOgSMwSp+zoEygI4zo8moVamheIvqaHFMVkF3hkGlnIT0Xtei1iHix1LY5dERHSTYG9G3PHa85lnPeojrrrubI0c+w5M9/uRP4P3vh0cegV/9VbjuusPctenji196Jnd87gi/d+sa53fi6FuEr30v1kaJTejanu0L26RJxmw2J00TLmxvCxWoLDhy5AgnT5zAGkPTNKTWDuPcKAgtep5xROuxwGJtwRVXnCJLhLtnYKC1eOeZlRnra8LTLLKM1FrapqHrOwmiuh5Y1TV1U+soMQoGB9quo24amq6lC55z58/zxIXzAvNPE9quZX9/j4PVchB8iOuTqRaojJvjvk00Tmez2aif2YrprYsjdt0NB3UMD7HDMlpYRaAJo0bj4BSiN8PQFOnD6JiN2F0Zy4D41A5oEOie9kQG0YT0oxD8tEkYE+cI5BifgaFLi48p2j1VdaOgjr5emtjxOczYscWdnBwTUYOJ8mYMKwU5IlYnMMPIPt7bk8ZoemSSeP1Yo+P8OPK1h8aNQ2Olx8CqQEUUNI+EeRHAl9VKnmXMZiXz+ZyN9QUHyyUPPvww7/6t/8LmmS+zcwCL4xsypuwPSMFohdWrYkE6BLG2kVHMTMd1sYuLQdJaQ2qExBtZ+xHxY4xh58LlXPHcS2/kefVfObt/PWQvYI7sx8S5WroxGTOmeqElVF1FtVqSZhtE64skTZUg3NG04kTtvMcwWVQHhiCLvm/vHaGXUWFRFBhE6ip4z8ZiQZ4XJEkiShYqU7ZcJQj8OifL0qGTcV1LCDLCbJqG5d6ekIhNgu9cNI5gUc7ZXFunUMv4atkREOubru/I0oTF2pztnW1NjL1SAGSXVGTCU6tWFX3Xs7EQR4MyzylyAU6I1qdXMrxU0NHtWXan454jyzLtxlshruvocFWt6J3X/WItFV/8+RDY398XzldZKu/OSOL1jcLgRcnCIc8VfGC6LE8Sca7u+25IhImOkyOSMU2FS2VJsLqfiVHGBo8z0LsOm4gGaWInig5eRoURPJIkVj3zxJqHAEVREkJguVypS7vwvYqy4OixY1y2eRk+BA4OlnFto+LR/RAcNjb3eeYz7+OGG+7m5Il7L7m+L1yAW2+FD30IfuiH4Oqr4Wd+5qk7tnvPvJDP3XmUW29b59yOp+0bmq4BK/vo0IjqjVeLmMSIIHfw0f7IkCQzFosZLhSyF04Cbd9AEJqKWChZXOip64bd3V3KcsbW5pbsrqxV1KnHPyx+iGVRcOzYMY4cOcJMj+tyfxfn9miahrX5nMV8TpIm6sUnx9hYM2jZRi3OoKPcPrpcAHihYvRa1LV9pwFsRtsJP9eHKDkVI6EGamcGmbNod1QUhe4dExpbQ7D0CGisdbI7tFHSS+UJpavyJCFKXGmYtmMXIUlD/vDDtCgaScekFIO9TDhAE2Ucu6GJLGZLprlB5eLs2MGgTxn/MuW3jZ3dGG/F5cNDEpGnQXdk6ihuoo2NPG/ktfk4yvTatekIUfQwLV4l6VJjSLIUEwy+Ez5yZkUpKybq6SPeN4fGr6hdkvo0WKN+DTYmPy0EjBGKSipo5rzIKYqCsiwoZzOdBIm12XxtTt33uBD41JWXc8tn72bz2TU//wP/is/9xaf48K1nSKNDb9u2Sqo1SiyUEZSQWWVUSBgX6q4XWFOkDsTz7MNodPj4o1dw/TdyyWP2pXv5tp/7+2zv7QqiquvpnFOkZqYBVG6qjl4FWQXFh5PZfaYggV4JvXmWkUWbEkXY4QNp6slLSWZ9JxBvH8EVGKlwo8KGNQQnDt3eeyH09j2pMdKpEuiaBvFAGzX2rBX9wVmeC3XBJvRNKyMwY4ebJ3YDicnpXE/ftcJpMxaShCsuu5zeiWittYaNjXUWa+syKuudKLrE7smIS3WapmIgGRUS9FzIPemHoAOomkRL3SiqrpMOLSYg58VxuixKFvPFILgd/a62NjZwTouRvqeqGyrd3bSdiuyq9U6aZUMAih1dNAiN3WOaJBgSem8kkPtW5KyMnEfnvEgrmbGbizd2XYvYdNu2pNrpoEExerbZfiSXOyc7xs455vM5CyXrZ3lBmolmYtXUHDz6mHDCqlrGK0HGNCdPNNxww8PceOM9nDjxpUuu6Ycegk98Am6+Wf6/tycakU/FY7v//ldy110n+KNbSy7sBhrX0rmGYGXSUFWrAfiVpxlZkmECyslMZSdhs0HEoSgK1jfXMdbKPdG1VE01WKRE1GIwBptlzNbEv3F3fw+ArY1NillJkRfsL5eYgAp1V+zs7mqQKVlbK/F9z0FVqQNII8VhloEV8r3vg5jw6jTEOQnAbStdXO+i4SaszWYYZA/bqc/iQsFS0ag2gvi199DiY9xhJTZRABC6pzUkNic1vSiiEESMWEeecdc1HXVK0I3XWRgTTJhkJI1rEcnIxAfw4odBiuz4lGYYNBoI4zQkPu+4A2OS3MZ/DPkzHoPhe6qjG/woOxaCArbiiDPC9RmmEdaoAXJMvcaIJZC59PXGwzAmfOEbxgRu5ffNOHqUHzTjZ5sktcRKCRuBI7G4TeOKRJPbrCyZzWYyhi5FnD7RFZUn4IJnf7nk3IXzXNjd5T9uLbjlox/FvOstvPjV38J13/5Gfvj9J0m7rifTEUPdcALGIgAAIABJREFUNCwPDpSjJMEgaFvd971emKMHkfceeumWUk2QwftBLPTco+tiu/MS4PbJebsVZi/d5exjNXXbyoXfOxJdHPcu4DrxWpPGTbut4HE6871YidwHL7Y2bU9d13IGU5XKGfZ4CosuRIDYa9AHRmRiCCREdW9LkaYEtfGwQcAVnVeJIU2SeZGTzORYlYMqyYo8kQ4oU/eAeGP2QU6siEMHkjRlnonSQl3XWC/C0/NiJot+78nnCwgM2pQGaeGjzI0k9ziGE+ubEAJZnmvBIn5x2zs7rFYrbGI5cuQoVz39KtI0pet7QaXF0ZjuCwxGCOte7JiGIKPvwvWe/YMV29s7HCxXnDt3nu2dHTn8mdgD2SShKEUZJi9yZrO5dIN5RlSiWFWVoEfzhEpBOp36kInklQSnPEtI8pL12ZyZ61gul8zna8PxjYnbexnfrC/WAQmixlgOlgcsm469Vc3Ozq6gBwlc2L6gxryBg4MDDpZLnnGN45Wv2OOmmx7issseuCSQxcT2kY/Iv7/ruwTq/+Y3Xxr0AB544Js585Wn8+nbN9jfT+i7joODbZLEUaYW2xtW9ZK2alntV6LXaBPmG2vMyjlt3ZLYlFkxEzpEOWelqiQ+BIqsJMlTcRJxYo0V7Oh55rU4zIucLE85OFiJestyhesdR48cofeespzh+nj9FKRZps4DS9Y3n05eFLiuo2tq9g9EWeLI1hZZXtA5T9e2BGPIk4KikK7fGEO1WrG3v0ffNGR5Jru9QsaRxf4eBqFlYA1lWUz2xW7o/gZ0JTJKb0NLp8G2yAvMPCG1iWiQeoXoY0iTDBtUpBg3iDKHIBE/ihEYTXJRps4HNxlRxs4vgiTGLDCuC8eUZoaeRX522DHKOEy+Ntm/jSjO+Fox3WgvaFD9TZ0/qiD8bFYO9I+YhIdsNBk9Tsf6w1hyfDVimzfIcynIL8sybTrGnO+cp+8c4js3rgekAE+IusNRhSnK/1kMqbFkSSrjbhVbz9KMohAO6mw2U9GAGDe9UkI8XdOKdFxiabqWv3jwQR548GsiiH78KI/8m3/FFffeyy1vfjM7zTZnPnOGNElScROoaryboMS8dGsRsp9m+TA68joPT22qFYjWKT5oaytJbrVKWS2/jvlrvnQ4yd0Ox9ce4V63Qd/3ajHSYtOePCuVjyeXRJYlGGKXMtYxgwqLEYRS07YUecGsLCnLkqZqhsQcv58kiYg7LxZkaUaiyc71/ag2rycGg5h2VhVOidk+7gaCEqEzhpZaRn4MlcusLOmtdMLz+Vx4QFU1LLizJBPTUFWwd23Hwd7/T9m7B9l2V/edn99+731On9Pdt+9TV9KVEJIAgzGCYBNiA8YCm9imTBJnPIYkMLEdwngqngQmtpM4Uxk7Jskk43hSlUrMpOykpvKohCQTXrYxzhichPAwkgAhGWQk3Wc/z2O/9+83f6z126fFlT0zrbol6d6+3X3O3vu31vqu72MxFpM8zTDWMbQdaZSM5rJerO3xcKMwpd85bB5GqKua4+NjydrS6xZGERcvXSLNcuIoZLAO24n7Sl4UKmjuGAWr2mlZIzR6T9t2zuk+R9ieF89fYOgtd95xlxS7w0OOFwuOjk9Yrxb0h0dyw0dyDdI0YzKZMJ1OyFJNYLCWRVmRZ9nYjQoWrzs+40jTRMgUgfhJ5pOZRNdYcd3prKO3Gs3U9axbIbHUTcNisWS5WhJGEc7B/sGBTCiqESRIuHKX5eUvP+Shb3mC8+ef+v9U2H7xF8Xd//k+vvTlF/PoY3fyhUfuwSF707puREuYpszmc8p6LQQOE+L/CWxAXffEscH2DmMDJsUU4wxJkpElhexAc0Pb9tTrNeuyJp8WZHlOkuQa2rvemFgbQ54XpGk67h3zyYSt2Uzeq6oCoLZiT7cz3yZJE05OTsbm6vqtm0yynGlRkOUFthei0XK9ZjqdUkwmxGlK23VjAzmoF2iWZ8znc6I4FicMlQD1wyAHmq5KeisNV6Ahosb45Ac5lzzz2A2WgYHQyCTX0VPZiq6WJqfvLFiVTBjZg0vgshSn0ESY8JSeTDoBQahAdq/PmcN8AdCC5Cc50GDUzW4NnQw3ZUXLjxY4L3sI/O7JgEPja1D4bjNOnpq4wA1CGuk1qsg5q5ImKSROxzR9ZMYJ6/RODsyYFTeeGf73AyPolRH2YhQl+DisYbAERnbCURwTBdF4fWS6FQaZZ8/62jBObGFIGsWkseh9kygaC1uWZbK2iHU/r2eAtbI3tUNPZ3u6euB4veTarRscnBzTqP/o0ckJH760x9azT/C1T/06b/2R/55LkwnR4eER1g4kcUQSbWI95PUK/BPCJk4lMPRtfwo7dohi/fTMrtPe0HN0cAfFt94O75yvf5eu+6axZA3WSpifdlV+rEf3cqKZ6rSbkBcfKFwnuLGIn/NEFpLOyk7R6WGntWc0oO1VC+S/ln81gXYuie6tuk6CWL04etTkaIccJ/FoZzZYS1ML7FvkBXXdjGSerpUgU+McUSQPx+DEILiuawxosZT3vms7jPoIOicu7oO1483jJ1yQ6a5pWjx0YZ3DmJAgijFhJze8HaSDNAFdb8kwhFFM33vINUByovQ91ffEWqdxKoY4ScRX0nlxdohPWh76gSCICDFsbW2xu3cWgoCT5ZKj4xNu7d/i6OSY48UJtw4OZDrPMqZbW8y2tghU4yhC6kImOI3oMW2LN6tNkpjJZEKWpSyXJUdHh1jn2NnZYTqdcnx8wv7B/mj3lmU5s/mMfhh49uo1YGPdlOZTgiDgzrt6XvPqJa966DHOnn3stnv1mWfERuubvgne+97/98L2lSdeyWNfvMRvfCLj6WdEO5mlRxSTVhLGe4kLSjNJjA+jgLJaE/SSxB6GIW3dUFc1xsFquSKJYqJiShiF5GlOnuU0dUvb9tgBrDM0TcdqvU+QCDS8WC5pNMam7yWBfnt7oChEarO/fyBC7jwniWL2zpxR7VtNHEWsypLm6Ii6qggVFr+1f8AyTTmzs8PufC6MW/WuxBi2k1Q8UQWEFNJK1+MSR5CKJs85fQ71MEzjmGlRsC4mYo5QK1PaOpF6eNTGMRKoxj2VA6PRL0PXU/cWYzo8ockLv1GXFDGBkNPf6878Meb1d+O4Yk4VsXHK2ZSD05ZjfpWDFhZfTXzR2+Rj6krhFDX+9BQ3QqHj/m1TJlG4NYxEx+mF034ocE6GDGs3mrvbfp06o/Gfw6kpzxl8gHBgTqfTyBkQRKFA5aE0zIEJ4BTLMzQbQXeoOmDviZxpJFqeJKRxSpZIo5+qRvV07bFWeBptK9mLXd9TNQ2rqmRdlRwsTjhZL1k3tRR+J56lHzi7A4HhV/78T3DvFYnCiY6OjkmSCENOlmZis2OMQiUyfgpVOhx7GvBwstU3xamZp14whRiscxwenOWO87cfBOcPvoIxL1XB6UDXq15ksASB045EzF/lwAtp+nYMA/RMP08Xt4OlrhtW8RoQ8WpkI6q6FmdunS77WoISVysvFjXjDRNHwqIrggIThsRhoPu/5FTM+yDWWPozBCbQ9d8pBlEgbilBFBAg9HKsw6eNO1Sf17XKTBP7qq7vhWUYhgy2pj8WUfxsa0t/fnChIU4kVcFpgek7id0BgY7F3FVcCeI0wwU96G4xVUG6QyYAuV5Owh7UaNgFIYESBYah0ybBqh6xG5fugRuAABOFZGlCVTdyuAWGsizBGCIjtk9pmjDfnrMq15RVxcHRIYvFCQdHh6zWa/VAlUSGupNGIUszBixVVdF33ejacevwUBzx1yvWqzUmCFiuK/I85/qNGxwfHYOBra0ZTT9AGDGdTrl0x52yR+o67rrc8ppXn/DQt/wu555nx/aNJsjveQ/ceefvL9D+0pce4HceucSn/vN5qirHDgPrci0Qe+/ogkBCaNtOHDniZDQsLoqCIIR+SCEQ3WJVrVmvZXVQlSuqVEyeY/VaHPqBsqxYr0tu3rzF8eKYfFpQVmvKpiKKhRov07DAQX1rWS8rulY6/74byPNsbLDiOKbvOra3t7GDZf/ggL7vJL+x74QwZCxN10qT6xyzrSlFmmGco6wbODkhz7z4XODsQZmZbduPelRPEHJqybc1nSqL2Y0pKJvdjx2fd7/zD3VPbpxMUc5ZWSFY8acNfOqIU03d0DPYXsTPXi5jnGhPzeZMG59jo1Z0xjynNjhkstgI4xmRns20x4g8eD2s+MMOynQUtiJO96QjNnUq1+3Ugs4bJ0hxFJOMUGF+l+cbQh12w37WIu/XYlYWmSN0vcHEPBRq5Fn2RV1P+0FN1GXeMGPRCxM5K+Q1q2ZaG5YkTsZnNUkS8jynyHKyNBUHId3Xx1FEaOQiOStxSoMiVb0vcn1H3bSUTc2yXHO8XIilYV1h9b3zjOFIXZ2qqmYrjbj18b/Ne/+PTxDN53PpjouCSSEsSoHv1F8wkCInQaUOO4gAG8NY8Z3vgvSQ9+LZMAi4ef0yvPT2Q6FY3WAymQg6EIT0vWW5XDPElkD9AoMgou815M+hcTrdqM0b+o3Pm1BaAxaLBcvlkvNnz4EaG4sHZ4DfIdleppox88vHUyjTr1MH8DiKGYZeJzWjxArRmzG+uYM6qSh8qiyxRrV3BoMJ1Q1c35da7dIGZwmikNhT3a2jtwN1pd2vYv5N23Hx4iW5BoMlTlNw0PZizyRQq3ahg6SId71oppxjxMeHYcCs1uPhGoahEhdi1QaqqbG6zAzWUtc1q5XEH0l6fDve0MMgicVxlJDlE/WIDEaPx7IsWa9L3RHJdcizjOnWlJ0zu6yrklu3bnHj5k0SZE89NHJYZc4SpwkmCmk6oYMXeU47CIQeRzGDg7SYqJtMRpyk7J7ZY2s2H19zkmaEYYxzhpd9k+FVD93gzjue4uze7QLtqoIPf1hYkSAF7Q8yQX7siy/gs5/b4xP/8QxNNztli6X6sqrGWcve2bMUeU5VVSwWC+azGWmyCRqOopBJNGVwPW1bk+cZ0+mE4+OYquyJ4xBrO+JING/r9Zr1usIOcHh4xHK1ou8HTk4WeqA76r6W5PdMzBXapiNJUpqqY72qSNOYfuipqbly5S6mkyl1VTEpJtxzzz088jtf4OBgnwsXLhDHMW3b0TQ1fSBs27ptuXV4wHK15K7Ll5lNt2jqhoODQ3Z3oCgmBMYwnUwZhl51tY4wiDCxGQlNnbJgJ3lBtyXvR1XVNH0nRtrDxuHeqc0WRph/oVF/RbcpVl7G5Jtfp3u9Xv1avfZSzi05E7whAc7p52vBCQyBZ2HqvzxzMTABaZoRBgFt24nzC2azLztdGp0gFE5HO2OkGRVSop5vxk9yagiiE52f9ja179QEpwhXVZUMzinbNDgVNK3ffixrm32dw8sowO8ZvZXW5rflvbW9xEnLgCl/PzAGdMiIQtmxxXFMkeWjrCvP8pHy7yVCwan9oGj2BGnzFnn4dYgBa8SPf93WHCyOOVktWOuQ0vQSKG2dDDRhJI5HVV3zPfuHnP3VT9D9kZfwwJnrRKcJEehE40Lx25NlvXnOm+wvxOmpbpyuFfu1SlZxOFaLAp4H1gkeXTD/w2tOTrYo8hw7QFWJHs0OA4PumiRxWUgaURThV8ejA4UVR+ow8PtCB9ZS1pX8XgABERakU7BW3PfDQH7PU29hdP9Gb6QoFBkBeCq8GUdqyRsDa8VVxPVSRCR9WDsl59+p0zAL2GDz8w9uE9vjp82NQ4AYDjdNy+HhIUUxkZwrNtrBwUfJ9P3ouFFWFYOzmMhnpCkhZZDX2VuH0+nYOQvDAG1HqEJpsTprwAhrtK7FNFeSEHxj03J8siBJUubzHWxVMQxO35tEvUwNQRQROYeJQuq2YbADURBgu5Y0Tbh48SLTrS2+/vTTrFYrYdUN8p5PpxOSJJY9TiQ+ikeHR8LADAwvvO8+bt68SZqK7MOqefe447CWB194wuu/4xYvftHTzGa//47tmWfgL/wF0bKdpvt/Y4F79LG7+MznzvGhj004OAjV/spQFLKz8inffdeNXn5HR4csTkI9OLzERiND9DDLC01sHySCZrY1Y3dnhzrPqcq138iAE4RkuVzTtZbFYqHSD2EhC3yeiAG4RuQYRICbZ7kUF/VqdFgy1dSdHJ9ggMl0QlVVVHVFMZnQD5Kf52UfJo1G9vHezi7WOpbLFSiZKk7SUeuapdnmeTdq1q2QuJeWGBiLVxRGFFnO1mRKUFdYK5KG0NP+EVjWk+Gsvoce4vKWVxivoexOFbbNOsXvzgWBQZmIm1TrjVmw36TpzzhuywSW7LueXqFXq/vjUAksCtlsCHKeVOKL76l/fBliLHTGI4f6+2aEPT1MO6i9YmSiTdGGzasMjB/9xrJljJ8VT6+W4DkHuP9ZdBr170EYCLTrNWye0Zomwh+YZLmgL7Gkd8iuOx2z+TzxZOMc1NP2kn83dP24843jmDSKsAZxE+payrZmVZcsqpKmFUP+Tg0EnHPYzuJsq0PYwKeLDP7BPyB+x6/x3ff+70Rt2+kPIktCZ8W6SNzbxfndKNtuvEDWQXjKquY5b5fB2Q2J4+Q4p+vuJP7vnoZ/fOoT/zFceNsxq+VchKN1xWRS0HeD5in1o0bFH6x5ntN1UoA9QcSnBYTqkOD0EDg8OiJNU9H4hZLT1nSt4vsBSS5dmGs7mVwVCunafuz2YrUwahrpyD3JxO+TTOBdugNgoBsGofurr6JfVIPfHcjr6UM5gMMoZDKdYoxhtVyJpqtpx65msFa1UTDsH1AUtUBKukcDLwsQ3Z2P6eg6EeYKu1EmrmF8gOWBC+uGRPeJpusI6powkslu6L3we2C5EIp5HEWcLBbiPBMKSSQIQ3Z2zjCdbnHj1j7OQRhEBGFPEEh+3eDAKew9SSVdoW4b7YpFiJpnGfdeucJyueT4+JimaRmimE6Lu7OW6WQqdj5hQJylXH3mWXbmW+zMZ4DT1+gIcDxw3yGv+47rvOQl15jPn+UbP56PPPKOd4hA+z3vee7n1s2cRx7Z49HHCj78qzP2D0TeEGiX3yvrL+pa+j4Yd7geGhIrvB6DwIY4S12Xow7IDgPeQ9MgFmRpkDKbzUQHV1eslhL/03cdQSIH+cnimKpqabueKA4I1d4oTmLZnVpLnuUUeUGqpIQiyzSvTaQiTr0ZT45OCALDxYsXydKMz3zmM9RVxc7ODsvVktVyNR6CoUvpupYoDJltbcFgubm/T1nV7G7vMNuaUa1L7GotqEMkkVmBojUbfdfGSLjrOtk3m4DZdIswigmPjnQfY5VZaxi0odzEygi6EofRiDxpGykTrQqcPdKkXbg254GiHIp0WDEoMAolPke2AnizRm8EYDDUlTRtOCFBmVD2Y5HmU4obkCAYwzD4BZ08FyqFOl3o/Peyxnl5ucKIbNLD2RQKeaW+QMp5POD072ymQH9GiwHKJn3Cyx82sCUYo4QPnJJWAjHZUAcoz4RMEvE1neQFW8WUaVEIUzIIhT0ZCZN91BlaKWy97u/9EOXDuMNAnoc8y4iTmKrrqMsVh4sTDhbHHCyPWZRr1WJuBgQ7DPpLYewo4mQ2g4/+J3j2hJf9yD8lEpZcxGQyJTByoNdNI5izsgbDwNuwnFqOus1FGM06nYPAw2P9KBo/OXoBe9/89G2HzX3tNZ7kLmFybW+DCVguV5ycLOi6XkbeopAkZYPqW1SjF8g3tdaO6nmr3c1gLcvlUliNWUoaxgwqP+j7nrKuITBiZDtNKMsKYweFMR0DEi4q78tECoUe/L0dZGegN54fr3slv1jdAQyjm7jeoIEZb9iyXuOcY5bOKJuK5XJFVVbgoCrFEgzEWsoYw2QyJQLKuqZbiguNF5Y3aqgrQn3vwq/fe7Re01RrfEBquxH0G3H2FuslIeIsTk44PjoSuE89LeMoZHtnhyj2TFLHfHuXrdlcGJpOD/EgoB16+kYE4l3f01shNwSRBJUSIFCTMxg1VB562N3eYVpMuHHjBnEUMfQ9TWlZl2sqZe8ZHINx7O3tcHR0ANvbXDh3ngsXD3npN32R++9/gtns9nvt/w8rsmnmPPrYRT77ufP8uw/lcn+ME5hMKD7F2U9lve5Vm1pS070/p/dCPG0Htl6vRz1Y1xkcIYuT4xEhGIaeKAiZFIVAQlOxkFutVmRpShiHwEAYwlZWkOUC2da1huTKRWd3e5vd3V3O7Gwzn88Z+o6r164SxzGr1Wp08gnCkK5refrrT48m6FmWcbKQjEKJ3pHGpqxLAsQk/NmrV8UbM9ECG8kUmWYShrpYrpgUxZhioD/YKARGdVO2l8Y2DCVFPSsmdF3PYrkUNCnUKK9h8zWMkT1inmbEYUSrWlKrujqxjxPhv5getCIDMgHGCCt89EQ1PirMT1toZdPJTZ1WRqKJQ5GRYSRLeQlCHEmTEZhA0RWnVnJWimAQYF3AYGXPPaZsn0Y4/Y6Q5/6/1xYanSS9NOq2ucyYjS0WZvOFfPHyBVD1dX6CC4LNBOtXQJHuHr3DU5qIXnI6nVIUBXmaClQZiB1XZOTaRoEPdRW+gGhaO1mjaM4n+jl5llHkuazBkPXMYrng5sE+Vw9ucrBccFKtqLtWUDYjCfCDFdTEm05EagjwWv963/MezM/8DFEUR1hnWa+FjdbrTW7tMIryxnHdG4Ua/555nFzHcoco4u3GqDYIQ25cv4u959lr7JmvAa8mjiOMkeDWJI6UYRZQFBld19I0lXS5UYi1squK4pjCGChFtNq0jTiVNA1lXWHtwNHJMXXbcvHSJWbb29oBL7hx4yb7R0f0zjEpJuLCjei6sjyXB09F4RhD17ZjNEh8yssxcJvAwm4QV4xOC10Qylg/DNKNi25Nuo2Vk6DM/RNxOCnX5ShBaOpa3OA7If6kaUo5dNKRp2pebSy2l4fWd8FJKN6ATduOsTxBINY6WZYRKhFhXa5H4207iJN8FEeSt6ddUlPL359tbYl92GzGZCLU8/39fYrJhHNnz7G7uydQ6s1bEldiQoahk8NTIZmyrViXJb/37O/hRfxhELB39qwc2JoiHqmUJQxD7r77ClVVcnx8TFmu6bueVRjQtS0XLpzHAEkec9+9C17zbZ/nxS+++ryF7fOfhw99CH7sx6TAwR9U2Hb44peu8F8/M+ff/YcMB+R5Thz1JHGvRW1zgNje6T5NrIZGCylNN8CoRdrgO3Sjz1NK23YsThbgYGdnZ9QKGoWYgiAky7LRZEDIXymJwkAQkKUZWSbPY9OU5LM5JgmxNiBJhLV5dm+P3d0dJpOCIs9YLpdkscSizLemHB5JcGucJMrQrZ9jUjzPt5htTWXnp9rFKBTmbzUoGUgLgJck9MPA2TNnKLKcOIG6rbEngzBiFYp2CHHEgmqwFOZVSD8KAnZ3d0VqEYY0fSdsTBU4B7qPizQpIYtTyanrBzkv2lb320KSwjplUjMiL8boesJZ4jAiySSmqqzWlOs14EiTRBsKxufcF6zNpL5JE0nihCzPRa9nlHyFQquw8aXUQoROkuAwAWORCUaRtU5a2kwNGggcRTFhJIkkUkg3u0ach7XHRYncfUYMjo0Jx4KHs+Pv+0I+6tmMwM+pxnptqRtUkmwaGS/78Po3PxrbQXZjbduM5vB+8o7jhCIXO7lQpQJRHIv8ZxhYr9ccLxbsHx9yeHLMar1WiHIYz88BSVixwwaVCENDFAnSc7lqOb58nu0PfhA++EGiopCsp5PFYoym8InMofqg+WBUP/iexoYFcjZKrJDOoq5qmlqqrh0st25uw5XbD5bprafF9bxtefbZr/P015/mrruvSGG1vcAHqCjTWgYruxo/3rpAyCF914sNk9Gwvl6ysZqupWpb0iKXLKcgpGwasZayllVZCnkhTUEhC/+Gy7K8Jww70K4xzfMxlqPtOrq2U/KFXNjeWXrVCvatwLVtJ4Lldbke5QRrU7Ner8nzXH/2FW3babcsh6finQRNyaIpySvRkoRhpGwnhUStwIppkuKsFPzlYkXb9qRpzvb2Ls0wEGFoWrFz6rpWkgeiEBOKzVZZrmibhjxNmc9m7O3ucnZP8v8y3XlVVcWdd97FpTsusTWbcePGTW7u77MsS7Fw0oOqd/Je1m3FqlxTVRWreiUQbSN7wsVyyWw2Z+/MHrPZfHT3d6qDimMhcaxXK6YTsY6KwpD771vx7X/kBg8+8DSz2dduu6c++UkJFX3rW+X/3/1ugSGfT6DdNLt88Ut38dnPneW3P31Zc98qrF2NkJVM7LIg8aYJoh2VQz/PM4IgoG1qrBvG99VDSnI4aQdvNyHATdPqtG/Y3tmmKHIw6gUbBsTaOdvBClTZd3pAyTM2KXK9hwrmW1O259vgoMgLCejNc2VtiiwBHHs7M0JzmVI9WsMAhu05aPOHHUjThO35tuzkdAqLD2OqqpIGrO8YTK/kpI6uk6iaVRkQhIeioQ3g7Jk9ITdFEd3QUa5XBDhBh4JIHIP6DqfCYOOQ5AIHzhniMCYvCsqmodMm1IN6gRoEiA5rs48LjByCVmF7n7MWBOJpG0UxQRiRZzkWR1VX1I1IH7wnpvgzbrgI/rpJQdgYxAeoSFrPw2ikwicqwfGSoxEo1WZHftbQODG2YBjP0NCoQYQzQqTxu0Gn4uthULjTgBGTBYIA47zJ8ma/Z8bvhoKzflh06uxiRsOLKAiVWf6NVH/RrQmRpFDIMlLtajwy7gdt8Puup6lrOl0LBRjCOCbW4hmF0eiX6psDf017a1nXFQcnJ9w82Ofg5Ijj1YJ1XdH1LQZpfqxyPXwzGRodupz4b4Ll/9qZ8rHXv5I953jV4YIoiiLarqGuKxHiheGI04oHYC9OH6GneyIbUQ9fKs4s3ZGIBRu1+zFhRNcPXLs6gT98+yETfPmInYcqbl4PmU4m3HPPFTkw2lq7pk6mvEBgryAwyrayozAxDEPiJJYJpROfOmMCeiWQANKJ6s3WtkLLRw8ojh4eAAAgAElEQVRlmoYwium6Ftv39P1AEoU4pf03ndDjQ91ZDqf8EeWg8vRmJZHYQWmvklXXdi3rsqRcy8/nnKNOWoIgZFmu1GZL2JSS/CCtnj8ou6GjWbcsy7VCJuFIsvGxQj5LzyAPZFXW9J2lbjqapmO6NSEKxfwW5yhyYTgWmeSq9X2P7XviOGY+m7G7PWd7vs1stqV5bPKoRHFM1/ccHR3xe1//OqtVSa+uCIN1NG09BhG3XcNitWS1XklRsL1u+mU3ERopmrdu3WK9LtmabrE1FalEVa5J05Sd7W2auuKhb+n4ztfv85IXX2U+v3r7jYRMaL/8y/DN3wwvehF84AMiAbi9sO3x5cdfwGc/d4aP/+bO6OLTdaUcyH0//ruqRJbQ9wKzBIFcn65tR0FwnucKzQ/jw4bxfoJeZuJwbtPASORMALWjP2jpho7d3R2yLMOheytkUplMtwjCiKos6TpL17X0bU8xmRJFERfOn6fICwY1s77zjsvMZzNuXL9OkYrtV2S0YSgr+raGYWCS57IiIKBuZceWJmL4MJ1OiJKzAFRVxaTIicJAdnt1TaDNpEMbE2Noh55VuZZzw1narmO+tSVZdiZQ42XL9mxGnKbKjPRCbJ0kHJhQ0iWauhEmtEpkxpQQLMaEch6pTmsYBowVckscRTQY1dlJYYqDkCTJKPKJ+pTmYNCw4hOqphZNLeKxmWWZOu1Eo6UdTtIUolBd8o0UOZmuzKmYq03UlNgiemcRRtjQaFEzSEGTwqNsUaNMa4NGWW2m19hzAGCEZccJTjkApxaTmNPQpGfDGU8OkzT4JI5I40SNNFLZ4ypDMs8ECh7p/mGIN+B3uqJpO7FVlCQX70zjZKpVyUCojieh8ZOiN0qX61u1DWVTc7RccvPwgJtHBxyvFhKN1jVCogsQvbbTBAslHG4MtFULbHus7RmGgFvG8KHtgqiqS3UGEehAYCu5MKcXttZaXI+6UXvTzc0NKtYuEASD5hqJyXIQBBwdZHTRZeLvfwb+LQwvgfB7gG+FM7MD9m9eII5CKjsQRKJXcwSkaaz7LMGLfexLXdWjfi5QrVtRFARNPTJuyqYSe6A0I4iFgdQPUoTA0LetdBSR6LLaplGosMJ2HZM8p8gELjVskSYpYdgR60HvzaSF7CHTW6twpfcIdIFo/eIkIQMi3du4YMUwWJarBU3TkqUZZ8/uYa2lbboR2kziVLVLPfv7+xyt1hgTCHSYSPyPd3+QnZAIOO0gNPKh67B9S99KoGsQBFy5+y7uvfceJpPJWPCKPGc6mYhmSncYvc+Di0L6QfaQ67Lk+OSE1XpN1w8q/whoWj1ARQSExaq0oqOuJHi2bRtZ2WqESRiK8UBVVVRlhbOSYjCZTJhOply+44BXPfQEDz7wu38gFPlTPyX36f33y77t+aHIs3z5y/fwuc+f5bc/fQfWWZqm2QRHWtVGDQPHJyecPbtHdXREVbZcvHQRhxshE3TXFgdSFIq8YL1eKuwm5IXBQ2uKdAxOktEHDIEL6PuOIsoJo5imrbh6bUXdlpw/f54in8j92VuGoSNJ8vGadp260WhTUbc9hycLqrrBYNgqitFP9cyZMwTA4viYpkqlWXSOwEJgHZlqlXorOYPTidC+PaS9W+zSdT1VVeKc1UMuIJ9MWCwT1uVa7nUkmb1uZZIVCL2lrNZM8oKd2Yzze+fYygvapma1MDDVr6c7bRMaXW04gjCi0QLR1M14/1idci1u3E0F6qDhBllzTIpC0R+jkH+nO5+cPJ8wn2+T5Tl1XRMnCXlREEYBh8dHrCtBWoyB3Z0duTfLkuPjtURs6XGXpimxmjQYpOkehdn+sPW7MueN7L1Ns0f0dJcLOkEq/KrSh9MoAKrZy/KcYiL6XSkqnRDp/EFsPA/UjIXUl9IAnyHHxs1fLbTEZHvCxHtEJilpnJBEseQP6q5ttOwKJUy7LBWlqWvaXqKK4jRhOp8xnU5HBqzzEhBrdd2lmQ0GnZJlKDo6WXDr+EhE3uWasm1ohl4lGRK95p9Rq01lFMo0G+r7FhqNlWobXrFa89C65dueuUW0Vvw5ieQmybJ0nFJKdb03RqYKEwSESBJBEPqkWj/WSwtv1RcnDIVVlecF3WA5OryXc7/4DNf/BnzfO+G/vF8OoO3PXKOutzEG0jRWSYDTmHOBDjrNe4qVCCNElE1Ug0Py74ZKJrwgVIH2YHnwgZcxn8+Flj9YfvNTv0GaZrzmVa8ddyCevnr16jN87akneNELX8SlC3cQBob16oTVyREXLl+R2A9nuXFVYNYrL3iQfrAc7N/k+rVnMcZw8Y472Tlzlq7v+ORv/+aol9ukqSNJA4PlpQ+8grsvX8Fg+Ohv/nuaupECZwVn7sNWyCV1o/Ze0jQYa2lUbO2d2I0+QQYrjYpCN1EEbVMSBYa9M7tcunCendlcTHCTmCLPRa9iB5r1Wok00qG3Xk7Qtcr2FLjNQ3ht3dL2A91gafqWuunGztd6go6FkJAoiLFWYI1maBT23UBTzsHLXtLwxtcveOD+r7G19cTzFrbf+q3NxPbH/zgcHMifPfzwNxS29hyPP/4CHn3sDn79N6asViUASVrSDwN1IyYB/gHpupYiLwjDkPVqTZamXLxwgaZuaJuG+WyG1WYiiRNxHFFj8EXfYxBSj3MDPlHafzjHxmYpkPSE3jaUVSt7ujShrkuuXbvGZDIlzwryPJd7upeIoslkRpJkRPGCqq7oLSSDY7WuaZqO8+fOMdvZZUCauXNnz9FqAoBouERaEhKwNZniMLRVLVCggSLPGKzV2KY5J8sFJyfHdGqH1/bi3pPmEUUmhrld37NYLogTyX3shg5b93S9dPVt27JeLVktl1w4c46zu2cE2VhDkecafdWATrbGSXNogoAiy8GKF+mg9l1WHVD6Xkgp5bokCSLSKObM9o7AkHbwqN04jSWx+GRGYYhxhjzNsToA7O6eIcszrt+8zuHxkSZXlARBIBKBvqepK5pW3FtmW1sSbaSWVc5BGBptlgRSlIakG5mDfvryBUwqnRaeQPaDMunIumjQKKrAhMSJmI0LKcMoa/10NJCRHbAvo0ZSB1RBSODk+yRRRBRH5FnK1mTC1mw6GmvHCiNuipv8isJoQ/23qO51rQYbApHGccxka0qcZbKrNkhx8okUzuEGMRkPjBSq3ojRvF/nLJYrbh0ecOPokONyzaqtaHuRf/gHyDlpxrIkwRjxm3Ve+G4gDPzO0fAv/tOX2b52OD5/UV2VGm+SkmYSo+KNPv0NBqiEwBGibt063eEEJkBtawbVUiVxTJqkI+Pl+vW7OffNcEE7be8ocfHiU1TV3VhrNybGI/VVDopIPezENUCsrXKNx/F7QI+Pizhcbqo3P/z9/Oi73v2cw++H/sQPc3x8xIsefPFthyjAb33yP/KqV756dFBv24Znnv46977ghePn/JdP/SaXLt/N5bs2i8ZP/NpHeNkrXsXu7pnx997y3W/lr/7P7+Pa9edCbG6w/LE3/7f8yJ/5c2SZaIne+B0P8+N/+c+KabQmMre23Sxso5i8yEl1T3N8cixEjUAmAw/DRmFIEImw3T+gYRhx9uweV+6+W4gbCus7Z7l2/RpJLFlcYRBQVqVkcXUtZVWyWCyolcHpWaXWibv/crVmcBDFCZiQdVWPDLdOXSv88nvoreqJBGL2i/zv+vae7//eI17xLb/H9vbBbdejquCXfkkK26VLslv7yEeeH4ps2/N85Yn7eeSRc/zWJ3fp+p51WVFVx7T6s6eDJFTXjSTEe91jPwyjgfFCzYInk4J1uWa5WDCfzwQyiiPSNCOOJFG7Vtustm000UGhZpxCTYwdvb+nHZrLZRhZfa3u6Zq6JYpXTCdT5vNtbOpwLh6Nqot8AiagqhqCoFFvVkdV15RVxSSXg76uBe3Y3t5m6DrKdUlAMLLarHNMplPSPMMEIYvVguVqDQFMplsjceXo6Ihb+/tSlJKEKE4kSifL6IeBm/s32T84YLla0baNOAO1LaW1dG1D4AxD15PGCbOtKZOsoB961lWJ0d1OiBtlQahtXZpmFMWEPFtJk9X2+vAoe7u39HTYMBJDZpDDLgrJi0KdeaRAOIdY55mQLHNKLtMculR0mOtqzXK1UDRFHF2Mnj1JIjmJgZH7vu+U0eenCIXwvJzktDmx1d257HgDIgNBJMXKMxq9RELkVwox4lO+veGxk/WIG7SQalyR8wVOXr9nToRGAoSTOCGPE4oiF9/eiezX8ixVB51NQZN/b5xMcLIm6lohI3qLLaNEqCAMCeIIE4W4wNB0HatqLcS/wQpEamVvtjPfZpIXuDAiRM6sqqooy4rDkyMO1fJv3TU0VoX7qIUim9d1WtohVVN3tCpvcA6OtornFrm+V7qzj0737J9AikroO+4R35XuQ7B3IUCEwSaI0gd9SqyKwRv5Hu7r4f95+LuXIPprwNNw/qEv0XWvEWcRjQyRoD0rsSCBIQziMReua+XkjONYrayG8Wf10JNjwGG45+57wX6ZD3z3G3jXx+DhX/o4H37ng1y8EPPx972S73z/Z7j43l/nsXc9xZ984Kfhlz7Oh9/57fCVD/CmB97Fxx7+JR7/8Du5/wU78vmffzePf/idvPyV30YSXeNfv+ulvGfvf+PLP/8GXvfGN2OvfZK/+6d+jJ/45Ue5+I5f5IN/88/yMz/9c/yl/+nH2T+4IY4pBn78z7yXt7z5+0gOPsS7XvWz7P3Tj/Dzb/hW2lrCXENdqA9WikKWZQK7BqHcaH2Pw4x6HEkZ6EbGVmBCwlCakLKuBX5JYpquZbFcEhijRJiO5XI5QoiyQO60A1+xWCzkvY0iuq4Too51mFAsxY5PFmAEworjlCTNlKm7FjgQM2plhkF0f1EU8vDrQ97ypgMeOnvILBYXe7Y3xcpPbF//Ovz1vw6z2R8ARbbnePLJF/PYYxf47d/e0alioB/EdeTo6IimkaRy6zZ72r6XicvYzUMjInSR0UhKfUieCdS3XC1J4ljkHJrTN5vPKMs11unEYfuxIRPNpl+ry55Y/AvZ7HH0fex6cXN3DuqhwVU1fdercbU83oM+C97R3VvSiT2UY71akYQhZ7a3hdykAvJIVwuS76b5f84ShdIUtk1LnKYEJiRLM0ykyd9JTNIkY1Oy8YkU789iOhkTQbquww6DRFFpDqP/vSgI6YeetmtZlaUmmxiqRpiTs/mcyKD39UAY6945DJkUE7amU6qmom4bRW3c2PjJTkayxQZnqZtG5DBZSlQnOCfPUt/1tFWHEsHHZAyLpet7SWWIE/ncoRmLKbp3E2P3DBC5jdNpy6BG8mZjQnHapMLpBCILM+/nGBIEcpZau/GNNWYDb3s2JLpj7/qNpk5E4FbhzlPwpBGI0kOTkQ4a01zE9bPpRKj/k0LMnA0a1yWwexzJvtFHqnkySdu2QjpqGqIoJklTmaa0Ueq0oarbmqppOFktWVelFN/BwmBJwkgYmXGi9QNa27OqSkEMVkvWdUnTN8pO92b84ImGRteNgxMI1Et3vObS+GbDWj53bpt7vvLMpsgNg4VIU4K1kAxmGEknXdchPJlAdWryRcNQfRjVVqsqKznc6hqQg5FWGGRxknLzxly+47c8l4MSnF0xewBWSwnAG9SUUxzmi7F7GPqBIA7U9UQYbnVdqbjVjT+XcxZdu33DxzU+9s8/xZN/+kHuX32Bj/7KZ8Y/Ce97DT/4MPz041dZcT888ySPAHzsI/zWkz/E/fft89Tnr3Lx5Ve4EEDSfpV//Vf+B972gUe5+F79IvbL/JM//cf5Wy//p5y4V/DE3/5hvvfvvYgv//wbeMubv4//85//E5xzfM+bf4C3vfWPsfrKB/lrP/oePnDtEv5LbE22GF3W8U2adxvwji9gdJ/ob0TvO+h9/rpebZQcZEVGlERUTc2z165yVafKzbV1Y86bP5hOL3Y9e9Mbv3obNoxRCFZov46SLJO4oVZ9NDt9SIwxvOW7Qt76/T2vCq4z+fwB/D3g326uzo2/A9feIP/9Mz8jE9sP/dDzMyObZs4Xv3iFRx69zCc/dY4kiZVlZ8mjiLaV4n1yslTrN0fb1iM8kuU5DsfiZEEYSbcbBIb1ekWlk2wxybG25+Skou0aZfzKw9XUDXtnz7JYLOTrpSldm9K07tTrd6NnYd9Z4kTgreVyJfEzoZAUAhNtLJgc9EOrcJcUvu35nO2dbd03yeRZV42YKqcJy+WCtqlHD8C6FhlAmKZUZUlVlsxnc6xqHpMkweIoq5qm63AY4rajrCqK6YQ4SSRLD0mxGHrLfDZnsVhwdHwk3ptFLohNGGC7jnO7Z8iTlMODA04WJ7jB22hZTOjohp5ltcbs3yRMIubTLVwAJ6slFoScEsXEVsgT1or7yc72Nr2145Q6GO+JqzCgTsrWDRweHbFYLCRYM8sgQIkrHQSS2N0NLetKHEqiRNxg0hCqsh+lGjgkXVsWbERhunm+lGzkUQgPQw5OnDZQe0A5mzfFDgxR6Ikxss9rMfT9JvV69J90Ts9aWf8Mg6Xvra4INv4ovgRIsTKaGyhfK09SijxnazJhPpsxn26pZ61Cl4Egd1kmZtpxFI3M7HVdSqpHv3EUcThcHDOEAbWzLNcrVusVy9WKsirFmWT0mWxo+47ISJI9g2WrmHD+3DlJYVe51boquXV8yP6hSAUW6yV129C7QfeMmyLHSG6U1YcLnmuMba2ja3v6TlDEj88n/MCp8yJKFa9O00QhEekQG7XuEcW+OMz7uJbeDuKSorsxET9vVOwbvFo1Inbg6DClbS+Q/KXr8LdO/QT/GO78FyVPPL5NEITUvTg7mESMhMNQiA8+rsMzEHvNBwtD0buM6dDOp9265xS6i697Hfc88iTPrCz3XX+Kz/MaXvear/E4QLDHlZdf4trnn+K6PeSZj36MawB8lcefWcGFqzz+yCXe/r6XMbNf5gNvewPval/PO153kV/132B1lccfgZf+4CWmzHjhK14GP/xr/Nefeh2vf/0b+Tf/5p/R1A33XLkX+5V/wtse+Gnad7ye18lPAECRTYCNp6bfd8rDMozQmi9o3s7LmFNQilpKWacCyTjGhAFVU41Ttn+fnHOyA8Hbd9VKKQ7GrzlGEKno1WLUdVwfNt1pmiDULEK5FpPJlDe9oeX737LiVeEB0/97Cd/B7/tx/n+Ep34dXv2G5zdBXizv5UtfvINHHk341x+UTr8oMtKkVnePjCiOKKuaxXLJarWmbhrp3MOQ1IjswzpHP3TKNlzLAZOLvdW6lJ1kMZF9mHVyWMexHLjeJNgvzQNjRrKDiJkDFbuKv6tHM3waeVWWaoocEccCgTknvySfq1fPUkMYWFYsAUnPjrZifb+toh1yWK/XGyf6KI6p6orjk2Oi3V0NUBWhtUSySACyb1BOFgv5Xj7+R++v9WpN2whcXZYlcRxLXlfT0rctSRxhuw7jIiICsiwhjSJiY8jSlNVyKcSUvhNRtO1ZrETYHWcJQRQxLQoCY6gaSaDPlabedh1N67WBIfOtLZazGYvVgnZoaXuHdT5HETDQtC22Fx3V8fIEawcmxYQoEpgPxInHDD3o60rTlGI6IYgFlRIIUu413zA5J9yDOBaRujSCEg3mTdWNPksS8OpOJZp4sbmn6gtJRlxvnEqg1B/TBDKhaJGXXYI6KUmQgrAKHcp5kKfPGEbCSqwpEVmaMtvaYns2Z0u1iUksrjC+oKZqmpyqiL8ua31NgzYnTsyPA8PgkIzAvqVetzRNw7oqWS5XLFdLLWo9bd+eKkuOOAhhsKRhJFwK9cW1OOq24XB5wv7JEQeLYxblkqqTKW5ATKv92e2Z3SMei56LVkmRnkmqZyXG8EQScv3KBS48dR2AaDqZjGw9vxSNwkCJGjrRaTSFbVswkKYJ1qakpOp/uIEQIiWGRFGoTvyRjLxlxf6ty1y66/ptB9hLiqd5pM64efMGs9lsDMprNI8qMGKZA0ImkSlDbL6cc1KQnR27Y2c3wsHx4xVv4nuTf89H/+uzXH7qIzzy33wvP/7oL2iJmXL5gXvhV57kmcVNmdp+4uf48Ud/gV/46Od4D7/Br1y7l79xeQrsEz70V/nPf/7bePSdv7EpctNLPPBS+JVPfpFrf/oC1z/7Ba5dK3jqessb7r/Au//cX2SwAy+4935ojnjof/2X/Pnvfpx3/vKmyIWhEEjCUFLPNwVOF9FhqFE8KX3fKcNSDbLdJgrIWwlZTYIYH0LjNUaRalTMuOPABMSD7xP1wbX64BqJ2DBBgNEdqAVxLHCe7i771G9+ccNbvqflj770q2y9+Fhe2M8CP3V74frGj1d/Axx5srjM7/7uy/j0Z67wlSfFKWS5OMEEx2MTNuQZ/aBduDGcnJxwcrIQjaNOddb2o4OPxROTpJgNKigNQxGSJklMlmf0XYtzAdPphKIQun3X98IEdbKrlcgjSa4Ysmx0xun6VuFl6dBNELBcLqnKjjjOdTrINnTzthNHHpXfhEFInEUE6oW4OFngrGN3dxeHYzqdCrmjFoKPT3QPVJTdta3stLKMKEmoFXIaVEzt4bogkDzBru2ZTKY461gulkKnd+Is1CvLcRjU0SQK5euqRiqJIkITECcZ0ba4VyzzjMUyp25q6kaIS23f09mB8CgiiEKcOct8soXtBsqqFGJZnChUqTCcOsTs7uxK41KvcXU5aqW8R2SrKxerMO3x8RE7O7tMphP1zIQ4EmTCKgHIs6AtYjjddWLvJ037MJ6FXg5QN40Ilvueru+1mTPgVzeDHS2+Al+oYBSKh4EUOKOTqh02ZBFJE5GcujFtRI90z3cIrMG6YZNbZ4RoITBgRJEXzKdTZtMtJoWwJtMklnBmI4U6jgQ29DKxtmqo6op1WdF2vUB+6unb9j2NGiGXtXhHrtZr1mVJVdWyo+taiQtTLXAUe6P3kN45kjBkazbj/PkLI/eg7TqOlyfcONhnf3HEuimp+5be9bhAhyJ9A2T7Iqnl1nk3FnNqyFPAdiQ/amwShs9f2OVb255HLu8RTSdTptMJaZKIjVKDutM3o3+iQIJmNC8W6yHVqmm337SN7IVgFPyZMCSIQharFavVkqe+tsOlS7cfbuebm8xmDzGZFEIC6DvRlKm9WJbJ0rttO0qVPBSFpEt7vVxkLVme0Q4yTfZNzXOqXHQH97284cf/wz9j59FneftffDfnHv0F/cOM+177Zh6+9hF+9+O/xr/62CXe/r7v4w9F/4prn/8Sn77vSa49/GZee18GwYP8qZ99EOyXefT0iwju50/8/V/k8R99D5fDM/zQO+7j4qk//vbv+M5T/3eFn70f7FceP/0V2Dt7jjzLSeKE9Uo0dP4wF3arwA1+L5EkMXmWA2K66zV7vZUk8LquadoG7xATp4r/a4qDSA3kEE59gKyf3IZeJzght4RKJ+51WhRIKSYwAS970cD3va7iDVuHzB89hL8DXAI+KMSRq7vwgtsv++0fj8LxuW1+5wtn+NBH53zp8Qvcf/+Dmv5gRSCtE1tVV7SVMLCSrhOmVxRzeHQkQmdffIaBk4XYxG3NtkizlCzPSJKY3TM7NI3k+YGjmBZqImvVyUSaCA/NR1EoTMiqYblc0jadOpEktG1DmCRERYFVG7MwFMnLjRs3WS1rgiBhPttWjZVE7FgrJsvSrQayy9Rd0HQyZXt7Ry3OBhYnC6azqcBLQJpatmZz0iQZ9+h13eCGgcVioTvECYuTBYvlki2HQKVBQGQCzp2/QNd1lFXNuiqpm3rcw2dpJkbmRhK9hyDAhhF5Jo4XRu+5QA91SYROpQGdQpqkNG3D9Vu31Jjb0vYdi/VKNJVNi7l0mUlWMPRi8mxMODqGdKpZzdOMvd0zlFVJdBzJXsrK7lhIap6QJveqCQPy6YSmawnbSDxPo0jNBqQ4WmtpW2nnqqammEykGXIy8Tklr+mYJr63TTvC9JhwY9NnfEPoDTTC8VmRYFfVwIWhTJOnCHtjMKqnx6N8B50ArT09ufmCKbyJwCDXN8/J05Sd+Tbn9vY4s72Ds+L8ElhHnqdMCtnDeTJJ07Ss1yuRSzkn5JYwxGFo+55lWbJ/dCiBpENHO0iD0nStmG2odMSTX6q2YbFekeUZcZaShBGRCciSlJ3dXS5cvECWClFpuV5xY/8W127d4GS1lCJpe2G7GmRstZvX7AuccEVPTWw63RnrIeSBAYHQwzDk7106S3D5nBz9WZYpBOhE1OqkG2nqRlwJ1Kpn8BETytqrG3H6DgJxxK/rmq5pCIyhUehEnCCa8YJcuzqHl99+tk3r64RhwHRrm67rWCwkWiWKHHG0iT8PdD/lgnBcjnpLr77XPLUgxJhh7KQ2Hxd49Zsehr/yUT76tTt4+53z5/xpcOEKL7/4L/mRt/1LuPiXed8r7+eVPMzF9/8yf7895uIf+jEuBPDYI5/jq098ie996yu+4esHTO//AX7+N36An8ey+PhP8+CvwpULEYuP/yQPfufPcY2LI/kl4PYPh1FxZQ8mIIgTEiOZem0rWrOh3xhXN9bRN/1mea2u9gGGMIjGQ8piR2gy1CnGWqc5gKiXYHiqeen13z6A0en+TXrPMI55xYsG3vzGkm9/7ZKLH7gBP3z76/mV98E73g8/83b4a8/zer/x44v/6DLv/ocXAYGZJpOO1WrJdGtGGEVEgwYwZilRLcvwpm3U6V0Ou6YT+roJDAMCrYdRSG8HDo4OhJq/isiLgr29PdJU3svB9urjKftm8Sm04o0HBJEs5KMhIk4ku9B0LUVRMJlMJbUBcf+oqo5YNY4g3qPe7T5UgXHbdSTDoISQQPRbx8ej04r3JZR7OmKwEkGTqbTA4HViEdFkImzcWvdsfc/B8RFJmjDNJ9Kw9ANpnIgVVNsSJWKa3OnrEwahLvkDsbUDoZ4PcYKLBYbLEhFhe5JZp7yoiWkAACAASURBVFTvJEg1xDgm8axSECmAE89Xib2SwnJwfIRzcOXyXRRpTmuFFNUPA1vTGXEUYwch9Djr2N3ekR2gkwLXGSNs3UEyDYdBGvC8yMknuU4CYuhMz8jE9o46PTA0jqCTRHkHqkfspfgYkA30hiXr0RV9WKXp1z24PbUe8UiIH8eM6kJlkrTjnk6Swr1hgPel3KQG+K9lTv0S5npEFAZMioLd+ZzzZ8+xVRQEGLqmIU0SJlsz2SWqjZ4nkZRVpQOMXI9OfzVty7qqWVUly3LNqixZN6J97Z1lQK6hZ40arwtkQ0aKwpDACVS5VUzYnc85u3eW6VSMvBfLBTf397lx85YE+vYtBAaxaXfyfo9D8GZAkZWcXAfvZIPTMG0Tevqld6BGtQt4smQkvpFoZ2Rxg1y80UprGOh7ySvDiDB7GCxG1fyBMfi4mziOZTRWdxCrb0gUCZX34CCDO4G/BM0epC8HrkBy51XSD7QEwZRQd05pmp6ykRH9CIZTgaV6AOlN06nNVq8ZVGa8LfxHyNbl+3jpp36Ojz38S/zD+3J+6/QJO73EAy+9CNeucfHtb+SVs4jZK9/I2y/+HO//xEUefvslpsCzzzwtRei2j30+/r4388P7P8mn/9EbuP7ZL8Dbf0K+zht+lqvuZ5/n7zz34/D4hFAPnqEf2NvbY+fMHuvVkqqp1fetEGG1PmBCaR7IshTjdzuDLIGFHKDp3Qz6wNoN3IMhjsUzU4Jue4WBpBgGxmADq12m5dJZx598W8V3zfbZuesQvB/pf3n+1/Ot26Jj290FUuB3gLcC3wGrF97N9PzvPefz8ycd8QsDdZWRRInFakFeTEZcP05jikkhyMEg1GbXg62FjDBYwfS7oaOvB5br5fhg+qkuTVKiOB3zAOWABO/W4QW4dV2JHjMMWCwXan4tEFEUx0rrbphOp5KNqOzUQO3wxlxFNfr2hauYFMzmc5xzXL9xXajPCp1JnFI0hhd7iYwxIUWe46wQKgiVdalTjViSic+nAdZlyeHREYGDPM04e2aPNI6lqTl1QAWBrAIiI7FLDicpLVan2TQd1yFCnBDXDZFkOFptLk0YkITpBjaSt5Dd+TbTvGCxWnK8WgjioNcjMCFHyyVxkhKlKX0jAZmBWTOdzsiylKZt6ZuOJE6YTaYj83XV9zjjjc99QVL/2SwnCIyK59WVyNpNsTJ+n2ORTDkxIgBDXZV6/fVx0X+8jbHs2GSyFz9TXY2YjUxA/6qeQGZkr8t0NowNu2enO+TA9hcl0OlQbiLPzpW5L40iZtMpRZ6xM5+zPZtTZBmJatriMCLPM0ES1MihrBU2blrWleY79p1Akm1L3bas65p1WbKuhMna9B2dHbQAyQ/lG18HIiVTE5BCjTOMExQvi+Ra7e2cYb41w8DIdL61vz/uZ+WK+ffajas348PaHXgfTpxPTJei6k4VQ3m/hVpqPM0Uyw8drPiup64TycWy4IZN8Rgkx82nwqIX19M1PbnDKM1fxNsayW6ErhwEgSwyu268QZ75+hxy4P1w6xnRPv2kinjPnT/k6rP5SFku8kKFkqewVu2GjT6cVj0SB7VgatpWdVryAG2cz/Xmue81/ODDF3lEWZLP/cMrvPYHXwsf+ypvf9PLmAHMXsab3v4Q73//vfzga68QAF//va89Rwu3+djlD73rJ3n7j76HyyG87r2/yCf+yuuYAV/96pPEcTJ25geHB1y6dAfnvuErNE0rHaweyPv7+6xWKyZ5zu7OGfIsJTCoyHfQKJOYra0tff3NBjruu3G30HTiGjEgLgESReinXul2u6EfkxZAqczOcW5v4I++ueY7p0fcefU6/E3g08D/AvykuPtnD8Hev+W2jxd+FfB6tp+Hdnqer331m3jiibv4wj88y4++4sOc+ewj4+ff8+SzxC+6G9d7eqySNdS7kEAdd0IRyYZxSNNpseulQHuja2/FtVovR8LFZCoG21GckCaxWM8FRkkcIuTuetHmBIEZc+r6vqfTg7bIJyRxShgOrJYrVuWa6daWBESqAfHx0TEH+4eiJ0tSJaWEhIGhbUSDuFytiJNEip11VFUpJsaZb+5CsGa0sEuTnDwvlDQjKe1i9xRirfg7tl2vP7tMNmVZ0U6n7MznpNMtmqpSKDb2Y4F6bcp06QY3TiseEpPA31jZbYYw0AM80GgXZTpKwofmKVpHQEgcxqKLSzsYhOK/bivVkxnCsGH/6JAoitmd7ZDmGX3TsS4rgiBkNpuTJIlm2UlQ7nxrRts0tE2NAQYsgxuUvDFsHO7VhBk8acON5A2j+55xPx0KESiKIiV0NQxDhx2Upm8MmzlL3hunZ5G44GgRMn4CdJ4aLceyBsP5QFvnmzirJt6cJk6gxVhRGc0kjMOAJI6Yb025cO4skzxjWshqw/UDATDNC4o81/20nCd1I9NZVdeyU25qyrri/+HsvaNt2+76vs+cc9Vdzzm3v6LyVFBDAolmoSBEJOSAEaCQ2AGDTUviFGNMMcaDZCRAHCVkhIBlHAM2xsEFRwxAyQBiWpAMQhWBAAkJSei1W07bbfU5Z/74zbn2vu89gpOtce+7umWfs9eaa/7m7/v7lm1I127aTkKe+4627+mGXszm4zwfiPx9r+O1iNIukSBkJqXIMmxv8dZRJCmLyYzFdE6eZrRNy2q95uz8nNVqJUQh7yTqyQWiXfjfmMogrTMx+SMsuoBiqX0Kjo9c0z2fQG6VZmoHbn7iNoncLDnlt00d2GGW7XbHYEEbYVBpo4NVlzg+h/cfvxE56fnR0y8Jgt/NZouXFcWkLHn88c/gwQd/h4ceEkum//xNsFzBC44e45OfuBbStOXlumE8dXqTBMeMHpA8tyaEe1ZVxXYr8TXGJKDENaWqKtAv4ht+6Qm+Ibznn/ZrKHjhN/w0PvzGanXJcnmVL3rLe/Fvkd/rupbHH3sUk6RPe98nHn+CB0a4cv96/PHH+Ec//laacAL1zrPue77ve/479Au/gV8KX/DJ20+indg+FVmKKad0bcduvWV9filmyc4xnUy4eeOmLO5wyk9MwvEyHFCcROmYxIDyrDcrcfNvmlAEEvGwDLBI13WURYYvPZeXK5wduHbS8yVv3PLZn7XhZS99HD4HKWyHr78D3/ZReMfvw3/z1fDvPeWP+X7gtdB1N/n4x1/Kxz76LD70uzdRIOQk7dieHPPU48LnDJbfNoYgYBA/PDfgIqDhHV3fYr3AkEor+m4Yh/6EQ5EdLHUTZg4K0izh+GRJGiBc7x3OdxhlSBL5p4P142xLBvAeFzqV2Xw+shjTPAPk9621IxNVocZDxy4M6aPxdpYnOMT+Lc1SiTvCM1/MqauKyXRKnmcSbRROrYlJaeuOLBVKuOj9gFQedBNSJpJE7O/KSKt3DrQjyVJMmuKUovcWJyIqbNg8jREnewlWhR6hwmsdDR988H+U5zweuCOtHC3ISlaIJKIPDiF4FTbbhK6p0RqOFkswiruX56yrXdjoQK8uRwLJrSs3MImna1p2u2qM3snzQgyqrWU5m4curRMqe7VlcJLN6K0PlmJ+9Fh0Ywe3P7jFjTAaPcdE1jTNWcwNTVPR1Fu6EIYqiSJyqEAJYWuEMsPr/iK1Z/6pIMDvA6kFokbuUCokvWIMXI2kF62EJJRnKXmaMp+U3Lh2hWc9+CAKT9802LYdc/zyNBUtbd/TNA1VcCuq25ZdU1N3LZvdlk1dsa0rqqamC3P3IUiPhkBkEgg2XK9QQ+JsMY6NotemVpKcINdBhyI3ZV5OMErTNWIav15vqWphefcurkf2kUfj4cAd/Dpe4PD7wRxXGic96udGmPLgx6+fiJQgGexA1zZ4J47v0cRX7DCj+W9GYtKxs5IoEXFA2d9oj/dyysnzfOz2rlw54eJyRdW2DNZyevc6D3rgh8K//HT51w+/9Y+o6hcxDcP4pmmJYk6Zj0jL6z0UuWxUQ9/TBl0Q3kvQpJLhe9U0/NS//Cc8/PCzeOVnvIqmbXjiySd45DmPAPDe97+Hl7300ynygve+79384Yd/n6/9mq8H4O7dO/zIP/xfuHXjAf7K130zeZ5z9+4d/uW/+Kdstlve/7738Nmf80Fe9vJXAPDzP/s23vl//2u+/M3/ES//jM9kPl8A8JGP/AG/9EtvJ8kydN9TlBPwns3Fip97+8/yV7/2r7JcHnH79m2+67u/k0QZpoXExvd9h1OWSVaSToUCvLpcsb68FJGtMSJybbvRvzLi2UkqLMx8knN8dCxWUZMJWZaz3kjiwWa7Zber8KX4BRb5lje9ccMXPHzGI48+CjeBl4Zb+xU8vcgB/+1/CNNY3X4deD3wGuhecpOP/fGL+fCHH+ID339DHvK2pWtOSZRiuViQJQnnN2/w7Ke850PO8/4iCRl1gN+7R8RNZLFckOZJKHKa3XZL03bjnEgpxiKX5zllUTCdTSgnBW3T4gPDUsE4qO6tE1auClocLxKNiCJsdyKPyJJsTIIwicE2louLC/TJSRBqS6FbLpc474WVlwRdoZVZYW8HyXBrG9ZPbFguFgILBuit73uUh2k5FXOA4LqRJrnMzPUezoqmuc578rwgvIXYNGWpOH5o8FqRTcogPA7u70qNFHkJOuagAMjuMXowBtQofm0hNMHi6Ejg4U6IIsNgRyZhnue4rqfuGpqqom1a8jxnCrTDgElSqqbGnp7irSc3GUUi1lJpkgZGo6GclJwcn3B+cU7TNRRZzsMPP8zF5QW3791mW22lows2UMIM38tl1Igd7rsEFxArcVrxWOvHOCDnBuyQSReHQ5nA4uyHceOPfJC4JiOke3+Bk2vmwloSYX+wHHR7Ubf8HYdymiQaDocO0mhNlolTyQM3r3Pt5FhSVpRiNp0wm0zEjivNwEEVnoWqram7LhBGejZVxWa35ezyQmZt3jHghVRipbh55fGaoCskHJjke1Ve7r0xIoWQKyIdrjibOAwiITmaLTheLClziaBar9fcvXeP8/MzmrrBj02SHz1e90VtD0964ro7GD2N11ft72fs4vYaEFCej2WG24/cQH3fd/8Nn6YiBJ9MJhitxlymyNhTitEDzoSctJGy7h1FUY5p4lmaBS2S+KuhFHUgByR5ymd/7l1e+8iPymzu4DX8V0d8m/9ajo6OUV5Rb7bYpmWaZszLUjzW0iRAaw6VJGyqinaQcMbHn3icSSmMSwXsQijkEKiuxEUYV1/A1G0wAVVai8ddUVAWpRTqMHNx1gXrs5KiLKmrOhjhChMtCa4I0lFLSnlRlswXc3ZVRVPXQjkOc5Szi3NWF6sAXQB2P3jOQ5beMHQjmWG5WHDtylXwUO12gR3Wc3LlhMl0yun5GdvdXhc2m81ZLI/EtqkoYLBUmw27zZrBWeqmorcDeM8Xv37DFzx0ziOf+jjm59d7gfaXQ/3P4f3vh/on4fX/kKe/AmQZX5/4xGv5yEcf5jfecR2PnF7bXvw41xuhwct9lCT61zj4y3//J+57y1/5d1/NW29cAWSYPS8nzIspZVGiTLA36jq2u4q6bUB5Ts/usd6tJTKo3tH1AkMWeSHziaIMWYQOZ4dQMPUoOxAHjxnrzZaqaUSOkkiuoZgLDCTha9vegYXUZHgrjimTiViiTUr5eknQLJ1fXLJarbh27TomREopo7m4vKBum2A2rMhSQxZNcycFLsCbx4tjht6x3exwFo6Xx+RFMZK6hE3ZMNger8QNA2fJtGaSCcvtytExxycnmCyYMQdiy26zHV1yRnZagBthbyK8d+6I88SMzWYzppBrk3B+fsF2s0XhKfJiPFgkSYIyRsTg2y2XmzXr7YbVZiPFzUlharuOLMt5+MGHmE2mHM+XHM2XuGHAKHE+OVouMSZhs15zuVqB9pgsoe4anrj7BE/euU3TiRFF30nKhz7YGPcFWzopEwzkzdiBOrI85+T4mOOjJVqDHXqSNKGpay4vL9hV1Uhw8yEz0CukHwgaLbxGe0kEMSpBe4NRsq9EiM1aMbxQmkByCrC0l7WZhDVhtKIsCm5ev86zH36YNEkY+p75dCZzsHISEDM7mnE0bSPhyIG12FnL7dO7nF1eUndimdVakQcMLoyTBguDC0zZSPQIVmNKjb+OL0G6A3rhPFhHojRlXnDz6jUefvAhrly5gleee+dnPPbEEzxx5zbr7UZgUIgMAUH5GLfk8etHbbALjjFj2gDqoME7LH7ym3vJhpDHvuneBYnkTQkluO87Bhjz5Hz4MCZkDSWJYL3xVG2MwSDtK0FIbozBDTZ0X8KA0krjlVDPH320gC94+n6ZPHFJ8eyKvp+R6GSEneIaHSGT8HWJDtaBYadC5EbXtXJScw6W1/ioNzz0xEf3J61Q5Dxu1JCh1Hhh7WBDZ0jQpZlRDwUEZ3MFKjLcDpiNAcqx4fuyl3II0IF6LFCOLCDxphQzZsLXxvsAF0Mf5xBpcv9saJDuretazs6ElXTt2lXK6YSzs3N2u93oNzlvGpZHR0zzArynaVq6vuUNb9jy6ptP8LxHP4752d19ziPj6+fgWybgvwm++k3AYZELUCSvhE9+4jX84Ycf4LfeNadqSnGub86kqxp66ZSi92gSWLehYNxOs6d92RecXuCuHcuCVTLTisnSQsDQo/m3wH+SYu0QIasyoCq5nmVZhkDevTGuPAsBivNeXOCVlkF4uBfiIShzaR2YltZFn1bRDOZZTqIE5zQhHihugLPZFJRA6t77EKEjGiHpHPbGsvFzdX2P0QooxGIqFLAin2BMgh36YFAuyEYsVhIgKg4difKyMaYpy+kMPwxC4EoFhXHh68mH3G9e2svhS2uDcXu9pXMRqVGj4XD8L0qNBwWtVEh2lmeiLArKYHbddmLvVk4mOAXbSoyyE2PQRtPsooRDvsZmswHrmZVT8aS04uJSZ/koG5ranrqtw3hCs5gvhGC0lmd3dMDX8XMFu0Ilshni/CduldHByXuqasd0UlKWRejY3bhHHMKT+3/8DM9O+HuScRdiZqK/ZT+ECB6RF6iwMY0SCOXRISE7y3KuXLnCAw8+INrOsJaKopBnQqtQ4MTCzh0kuEdItK5ruq4PJBnxlO1C5xZNnu/7HP7w//zZH1fWkCHRhrIomc1mYb1Lg7DdbFiv18HLNmjgVExh/9O/zp95iQ/+7Bnuyvj6wGJKopUsLjklRLaQH62dTDC+zLI0UIujEFMFQakaqdEyZHdo7TA6wXhhXykFtre0tuejHxPmGd/B05xPnvOPLvnoowvyNL/v9LgvRDJz2Gu5ZFEPwyAX1klgq7Wam3/uL/Jlyw/wtz7yIr7li5/H237y/+KxwIQaT2F+L3x2iNVVdBLpEiGBZJmYmIIai4wQA6Sl1zrYmzmBZ61z+MGPSclJYkjTDJTY5sT2PC+E3eeVC4wsuZVJmoB3NLtGCAuJEGzund6TwtF2bLc7iqKgaip2j1VkuSSaDyFBuetEZ2itbJ7qylU+73POeMXyD3jepz6C+Zn6mQvbU14/9FYoor/124AbwCvhE0/+Of7ww7d4z1uWXFxqmcMqzWp9KqfdPiQ5e89kOmEynRCFm2L4LYXjsfAw33vxC7lz8zoXiynvPppjhg7x5hQ3nizLJbLDOpJUo41spNpodtWW6XxGksmGmuYJeZFjwwYfi8kYXXLwEjahxjk5Cce8v5hsYd3eRNc7mZmYLCXVKcfLI4q0oG9l/qHVNLAcO2BC13UiLC8KkkTimfCSzybmvGrceKOzvAkO+9mkxCjNbldR5CXL5YKuDfMuAJWN7FeJmgnUa62ZTgquHB1xZXlE37QUWUZZFvQuzDnCplpOSnBFKAD7AOT4XA3BaDtuRqIVa+n6Ck/sQDQuwJO978F75suldOtBy9e0LdtqRxNmQ8PQk6QpaNFkKaWYzedMypLtZiPhw03H8XzJcr4Ih7NmLM6TiYTCqp2WA7TXnBwfi1AaOD+/wGk3XmMTxNqBB4I2apRhje5ISmBr72SOv91tR8i/qmr6gySRQ3pDXE2Hm7A6+NloTZZIVluWFqGD6wSu1vuZswvwqQKMSUjTTO7jyQnXr14hS8WNqswLMVoOMVtDiELabXfjbFhpYR7GBuDiUuzOqqamd4M4lNgBsUAIxI5YxL0fP8zI6wAOWo37aqHUKy1i9Lzg+PiIk5MTyrKk73rOzs+5c+8eZxdntH3PEK6hOoAZR3H74XX8t6t9499VI6S5f8V79P4iJ9lsNiPENyrKEcZl3/cYa8cTafRGlK5GBqNKabqhZZoXFEXJdruVYXia4vB0tmdXiyi5alosjkcffRkPP+tDPPX1+ZPb/EF/C+UU3lpc35MYv+92kE5nV9W0fY8LXZQObLB+GPDPfxN/7TUTPvBPv5c//5PyNb70C7+TH/+Wv82zLn+JH/yZdzMojU7iQLiTBxqB2Z2Onp0DnemDXi8ZU4iNlnlNShocIyyu9yM9PEIwYgasJddqEB/JmCxtTDL64cXrrsMQ9ehY9Hur7WUIFKy5e3pnDIfsGgkorNodaRZMdi86prMZRVGSh4KX5QUv+bSKr3zZe3jh449i/rftv1VhO3wVn9z/+vHPfRUf/OBz+e23LLhz2snaSGSesV5vubxc0Xb9aLKttXzGsiglZgdPXTc4V5OXJcvlEozhb3zbf8bQtnSDuCc4BXPysOknOKeC3VIYMiuN94IUxLiePMsEsusasixnNptirWWz2QR5S5gBHPwci4x0nEKV7nuRXEhAbmQpivt6kYvPX2YyEp1y9cpVsiRns1oL8mE0pZIk5TzLOb+4kFnKfL6PH/LB4V7FpALCgXG/fQx9z9AnELqIpm0pcvmcl6uVBKlOJyglBg5agbcS1OtwTCciMi/Lkvlkuqeqe5ktxdDd2XRKGkJHtdZSXIIXalz/okOTQ2ae53Rdx2pjx4OnDl1SliRksxmTckJeyhxmW9d0fcfF6lI22KC37YZB7AATQ9O1HB0dkeU5drBUmy1pIp3+ar2myHLR2SGHg6EXc4rlYsHJ8Qlt17CtNujec+vqdZTz2FaMxHd1PUJYIizvRYKSpvGqiwB51KzJho3SbLe7oPkzXFyej76S1ge7q6eso/hzFCkLlCezq7IsmU1mpGkmXWzbolIzZqsRDJcV0vlPypw8Tbl5/RrXrl6hzHOwjsl0yvHyiDzPpRtrxZBgsxbrtyzL0UkySgOaINC+XK9Z7zbUXSvfP24saCNfI3b35tDyeV/ohAsbpolRfhKqnNGasiw5WR7L/H8yxRjD6fkZd+7d5ezygmbo6b3DKh/eX2Zq8amMBW6sQWE8532cp97f9cXuNxKWUOylFgf7Vyx0iQ4WL3FgH4C7sYUXaEgSg8UTUWJtIrVZwQjnJYk4DLR9L/lLfSfRDAryosBrTdXU3L13nYeDxurJfweufyWYl8L0wYb63TWtaimSjDLPsV1P3TThw/kxoiLLczZVJe14OIGbG1/MV994B1/7/Vf5vu95Gxd//ed5/a99Ab/8pi0/8+Nv4etufyX/4Es3/Ogv/3Ho3sL8IXauI5Nof2pRKhbRsIDDrKcoyhEGiotFPNekM+4jbTxc33jSVkjX13UdaZagE03fdTRdg8Jz5550cA6L9QN11bOrtsQYjsgWM9bgsGEmqGVW7C2f/pKaN776jM/88CfJfnElHfP/l9eXA28GvghOixfzwV95Pu993zF//HGJR6maJ6jbVuC9sBCdlRlOkmaYJMOY2IGl4iDhIEkytB6o25rOVqDFFafMMvAelSh2dcULTs9ZJSmfKkuZIw0Ol0b2otyVmIaRZRmLxTzYR9UkJqFqdnifjR6sIoJnRAHiMx0d/aNLjEDOoasOZALvXeh0EgZrMVo6b+dl3RRFwdD1rNfr0eqs1Jrjk2M8jJ3XyckJVVVT1TV5kVM3Qn8Xe7FIGpJDZFzrk1Lmv5EcMVgnmi8rCfJ5lgVLLYW3ji44wduuo69rLpdHHB+JsbM2EoWSpmKtNFiLcRplLVo5+TUqxKzooGsVS6/Ito7XzOsFRhu6tpVMsKGnSFJ0mEN65ygmE+haBlyIYdE4K+kHOhFHfxMOfFUtsOPJyTHPffZzZLOynkwn9F1PgxIT4TTDOct2uwU80+mERBsWkxlt11A3FUfTOd3VqzSPPibzpTDvsp3IK3ITbaui44gcbKOayBhDlqVi7uwcfdvL7DQcEpyzY5J87PjjmjxYmSFoVHRxRkkaQFYUNH2PSjRYLZZ4Wg7zWDBKINxpOeHGtWucHC+ZT6YUeUZZ5GQBCu6inm23E2P0UMibrkXbAZ0Y6q7h9OKcO6f3uHd+LiQTb+mdcJSdj+LrKFQQ6dd+949FIrxC1ZFDQETURDqSJinz6YwrJycs53OSJKGqKk7Pzrh3dsa62tHYnmG8ZhrjFSrMRlWkSKindHN76sSItj1VEgYHKPJ+HnX4GwAk0WBZezVGL2gtcwKtsxGus8E5IlFJgG/U/sYj5reoerS+qduGzW4rDg/eYb1nMp1y44FbrDcWvli+l/wcVohgeH66w4YF5ZUiy3PqthsHvpH0okNRjR9ebvSCV738jP/pH7+Mt7/9W3jVTDO8D8Awe+EX8Q1veSWv+IGv59tPv5Q3Th7jPb2TtOfBBrxYCpyS+yeXKhY+58fLppSirhuyrAoi9fg9yQOSZtkIGSpF2KDEXHk+n8vJNy2wgw12Q+LdV+12KBWzqETv1LUtTVOPGHscqgoUJG4eHs+rX9XzJX/+Hp955Uz8ImvgdX9aFXuG10Fhu5M9l/e//7l84Kdu8uTtnO1mS1WfUzU1Vd3QDbJZeeQ6pWOa9xw7BFOAJCUPWVWJkS1E7KqE2df1cnBpu47na8Mb/+CPWJyd8dB7fgeA3/z8V/GDjzybnp7OdAypmH571DhHjWxSYPRYjTD7EFxh8jwjEg7Gh9YTvo+QAqBBO3noE410O0qNp8AxL8z7cS47xQZ/oQAAIABJREFU2IHLywuMMoGlN4xrKDGazWbLbDYbhdx5nuGB46MjFssl55fngjp4T93WYkrr5H4qPC5z48C/7zqqXU2eFeHrOBKdMBQFNnUYpUQGYVJmUyHKrNcb0SvlOWVZhs+zNzLXWosTBipkBw4BfRHzcxe0p1GWsZ9rCdPPT0Ui1DctXdDKGhUkCWkqbOLEUDWNuCkpcZ9vA5Gttzbo6gaW8wW3bt7k2rVraDRd09LUtexHcuZnsJY8E4PhfhjY7iTUVPwYRVPrrUVN5XvfbStJrO/FE9QYQxPkUcDo2zkeGI0QoYosZzqf0XWt+G32LSiJiYokOxXmgDocolBxLhWukTehO5aOOU0zsix6/IYDVTAYwLtw2EoospST5RHXrhxzPF8wK0qmRSFkpjwH78U0u6rY1YIOeS2okPXShXddQ7NrObu44HK94nK3YdfVcsggjFLiylaMxJz7irXaF5bYaUXWvHRf+8N/ZhKm5YTlYsnR0RFFljMMAxeXl1xcXrANKJZ17inz4PheBx1cfN/whccGLhRCf199e0pFVLErjrPTfV1QCpIsuP3rAM/oMEiOBI+iyIWZ1rvAJhRvycOKj4KmE5GhUtKK74IAMc0zKVwK2r6lOzvjsccm47f73vfKj+/+brh+/mG0+YJw8cUBW2lD34rNV1kKs0z5gSFsaHGm0HdX4b3/hs/5nn/Cq2bPZJp1xKv+07/Nl37Zf8/tV2T4O/UYNxMp6sDIcozjmwgpRT85IECcfbigQRiZiLFv7sVSzHkRaw/BFaEfHLtqK+8/FejRWUvTttRVTdO0o3tCTG6Qv+PD19AYnQRf0ITP/9yer3jdGZ/pz5m8bwvfFj7mu6XGNf8xHD8TIzK+Dgrb7eQW/+a3rvAr/+OUT/xJiccyDJ+UwuH2vnxjOkKIZDLBESNPxJW+zKS7NYmRA5FJAqQolHMdUrG7rmUI3pqPL+a85Bd/5b5v7YHLtTjXDJ5Up7RpC5k8JN7u52rW2uBy049hrbGSGaMxSTZqK611oRMW5CHPJuR5LptusKZSct5kD6FEUbQKFkKSoWUHiXaJGWzAGAi73YnH343rN4QQ451oOEHicUK6fRfYs0LMgqGXuZwbSTJyQOoaCVIt05xJnktSuE5EKD5Itp9SCVqlbLZrkkRx9eoJ129cI8nTAE8h66lu9ixppcB5hq6nbWpJSgiQ3GAtbdsFggnj9xODLPM8F/ZauEp9DBkNvott0wisbF0oJvLv8xC02nVyv1KdcOPKNWb5lIvbp9y9c1digowIwU+OjklDp99bG+ZrUuiapqHvNXmeUpZSzJMsxSt48MEHSfOc07MzdnVFlkoo6NAP1LuKrMhJkwytonlxGtLYC/Iso+s72kb2M4+MIOqmlqIamK0mOpQo2TuVDgGnToHad8Yyj0vFCLttcf0gBwIt9y9RijzLODlacv3qVY7mc/JEbLEW0ympMajA8t7utmyris4OmET0mg5P2/ZUbc1qs+bs4pzLYJnVDQO9Ch7DRIr93uhYHzAb43/juOywa4qzYwUQ0kgSrZkWJYv5XKDvgO6tNxvunN5lvdsyuAHCejbBDSYWSq1AheJ52H/J3hueQiUdX7QR3VfeWPX209F9I7enFPlQoBOlxH3dBLZiH5z/J5MymM8K5TsOyIewIUTWIQpMkobMpwrrPV2YcZBoqq4NrucyiPbW8sTtkJD5O/B574SX/ySjS/3r33rKL3/iGv1gqZuGaVmAc+x2W0yYnckF0DKHcCmf9jXfz3d//uP8wGfCG7/vGSKj42v2El73pQk//cq/z898+rv51r/0PfyWG8bomsgoHafUKmS5hRP8WPlG+JJxBmd7i8PSDUGIHf7eYjEPBr7iBN87S1VtGQZLnhfYAGkVeR7cvUXvpZV0EVnIezLG8LIXOd7wuorXvPo2t/7xPXjj0z9i9It8+1fDX3jqHx4UtovZkg/+7jG/8CNz3vmulMEO9HZDktQAoZPX40YX86pAoYI10eAtg1JYbUgzg0Y6mSRJMKnYDOmQ8ZdnWRByd4DAXG3bSPL2i17A/MMfHb/N5/z+Rxle/IJAxBASS+KEVYj1+4QLp7AuGWNtjNaj2FqcMobxELRf9KBNynS6YLFYSrLBdkOa53RaiBHO23j7wYtjvMfhtcyhZK3InMdnGVme0rRy/LTe0W43dF3HdDINp3iB5pIkYTqbURYFEz2hqivapsG6lNZomqYSMX/b0SYtWXDHn4TNt5yXZFmBwgTH+gTvNX3vqKqGu3fvMZtPuH796uiR2bQtELP/fIDHLFtrUd7LCMJa6dxsiFrxIagzrPdDGQGK0Q9RiGmaNpBQtEnEZq4TmC8iECbM/WaLhXR3piPPco7nS1zf8/E/+hhPPPY4dS26xjTLePRTj/GCF7yAhx5+Fnme0zTityh+nZqm60kC3Aue2WxKksn4IMsLGRtEg3k7cOPadck+a1psb0m0I81zkZkUE2ZTgdqaVhz2Y15l3cr3tF6tmc2n4sMYCoYJ+59WMZpK4DyNDsLpREhq2tB1NX3b4u1AmkkCNwqKLGNaTrh1/TqzsiTViuV0xmI6ZZLnEA4c69WKTbXDAVmRo4xmwFF3LWfrC+6dn3F6ccF6txG/SSeelCg46N8AL5ZcKiSSEzfUQ4Avon8HYGyYlWmlSZShSDMW0zmLiRiGt61Izs4uL7h7dsquloOdNho1hGuktSR5h/fU4T3jayxuh3tWLLaxwB0wXQ+2Y5kajsUwdiger5zAlYe9nwr0TufEpidm9PgAo1nnSFJxY89zYbhVdY3DoxOhuYsoXdEPjvVui0kT8jjDUtA0LU8++Xnc+vi7WHwvYqEVXi9rH+Pt9ZxeaXySsiinLMJwerNZUW3qEVcWrKniV/+TF/J3PrKRN1j+3adu7aRPm0v9K/4HbvBpn3+TZeLH4frhxY3FTnQ1+5sAQSg72gb5YJ8FDAqUx5GMf6duapq2Ca7+8kBebqWQ9CGcUIgNBUdHS8riBkoRqL8dL3xuzRu+aMsblvc4ftbl3i/yE0/7mAC8IQ1+kSXwz3haYfud35nxf/zwlHf8di4LzHuU7lFGB+q6DtdDfkTvOI8TJpQHr01gSIWHQKnRL9K1Hm17dG8os5w8yzBKk2e5MD3D9VOI5m+dJtx78OZ9RQ7gka7nU2UaTHk9g3MkKp4+IzMxbiQJy+UCeyki+aIsSNMkiMSFWi0wpRgwS2fZUNcJfd9JBzPY8WHmgH132NmJ4YICL0YEVUjfHoLWMjKTu75HKU0bYfBUujenxBzZasn502GmQS9i2+it4MIcTuaOKdY5NrsNWhuK6ZSymOBQdJ04cmAUSZ4ynU1BeTa7HYuqEkF4UUiAsbW4Psx6gSGw6iKi0HWSNyfZYPKcTyYSMxQ9C8W2qwvrQgg/LqQ+13UT4nxELzsMA96LvKIMqfapMpzMlwJhehi6nmpbc/XkKrdu3OLycsXl6oKzs3Osc5xfXDCdzTk5ORGESDE6jwgT1EswaiLdY5ZJQoJzTpiZiM/o408+QaINR4sjWIZcQedIEyFGxSSPvutGmYQH0jSTedYgxaKuG7quJS8K0kQY05LU4UKX4uUwGKDdNEnRKLqmpdruGPoeby1D79HKc7xccPXkhHkoaNOiYD6ZMJ9OydMU7xxVXXFxfs6uqVGJoZxM0GnCgGOzuuRTjz/GxXrFerdh1zYi7PaWYQx2JTAa98+OPMR+XwwOMUpiWdv/fx+gTaMVmUkp04xZUXI0X5CnGU3VsFqt6Puei8tLttVOiIFK4YKHmsCPfnx/KZoRBt2jBU+bBx58Y3uLr7HiEQdJh+StKMb33qG8ITk0a1Xh+BpPvuM1Cf8wSVOKxIwancEOQpfvutHRetc0tOEhadqGza5iMp3gjaHuWvwgcei3by+49bKnb9I3q1Os9zJQR7KikqKgmJRUTYWyVjwzraTAarPgkde/mWd9QcX5rz7EX3//D/BFC4Ech/f9AJ/3a6/jXd/+KkS4cMqv/s0v53vfp/G5YO7iDh/848af92eaPVTJuCisAxXnUuF0K5dcsvc0ftRXNa3MV6LZNd5zebkdA2DbppHAShRt21BVO17+YsWXvHrDaydPsvy9C/iq8M18E/Cj4hepXylpNk+7fh9i7xd5Bhd6zgc/uOQXfuSYd70332+ehlEOAshi1LIolQGDwE2RnRjnMuPCC4tKGS2sLAVt3+H6Tpw0tMJP56RaiDFFnjHYgtV6xdD1JHkKzosTzdGCR57yOR7ues6vzcjSnCRNKSeloAwjxKJGhqUcthgDPmfTKXmec+bOZGOJxBJFyOPzDH1HG9LCnbcM7SAdInsz87HIxXutZBOL85ymkcNKfG+ZewUzaCfyFumIZXYboXEJAJYQ1LZuJBuut0StGp4xFDjPRA/YW0vVNahqR2sH6qajaVvm8wVeO5x2qERT5JLrF8kicpDqw0ndi/2SEwuneMgBjxu8xJoENEckNT3WCukswpH04irjnRsjdpJoSO0dbdeTeIHvnPPBYD0R+7lECDxVVdPUIgs4Pj4ZBc1Xrl4RV6Szc4HntmIDtRjkeoEaC0h0mY+i9bYRfWyWZ2Rpzmzig+WZIABn5+d0QfdI+P6KvGQymaAxcq+8ZzKZsKt3mF5Y1NvtNnTtln4YpBPNsrCfhFrh5NlHiQ2iwHGa1Aj7uW0athuZk6aJIUkNZZFx9eSE48WC1BjmkwnL2Tz4UaY4a9nutlyuLtlut6hE5o/RvabrLZtqx8V6xfn6kqptGLzDa4JbkBsJNvF5GedejAucWCAgPlqH/dy+yimlSHVKkeXMyylH8zlXjk/QSnF2fs69s3u0fceu3lG1rcxzA1tTNH6yl6oAMx5a4Tl/MDPnsNm4byg2Xu/YXBz+SaxdAskGb2UM0nIc/mv25qyj0DQSUbyw2YoyzDH6jqZuROBqrcSaD714NLadxDeEpHCv9ji6bXvKvOD8ooAX8bTX8vbFfQLsbhhIhyHMWFKyXBa1jpqhQJLxyjM8/Bt81997N7/63Z/H7Gnv7Nh++G384L9W9M82mNaFCy+ffTzTqMOLvT9dKL+/pCN8E2+W0WML7dxeS+MB5WIGn2EymYvAOSnp+16sucJc8OpxxZu/rOV1r93wvOze0xxhAPgx+Mb3wdmz4C9/1r72ja8g0m6akg/+3pKfftuc33x3IVq9JMVosGHWqoDgx4tTwo50yMa494rYd7LiWSoC/xHXV/dDgb0dJE4FYVEVwZzYGxnC51mGdwJZmtSgQmTLJ8uc1zzlo9yoa5k/pglJakKQab9/INkLmVOVjJZDxsRhfyZQKRwModW4vj02SFPkbomJ8sEDHgkuBydeDyi9XweDFWegNOj9xuulVbBykgLrMovTJqAhQniS1HBNVVdiJ4YLkE5478GitZC3dSIHjt4Kw3Vb7Ti/vKTrBx7OEgkx9pIikeXTkUDinXSVTduSBJZwEBVhh6ABJBxIODzty+bX9z11XYuzidrD1X0/iBtJSLtOjBlTE5RuSKx0EjHnMYZ0JmkqRgW7ijYWaOfwWoggwxDywJJkr0sbu2k1/hjnQ2FGHPW0fd8J9T/A1V4plkgIc9/1nJ6f03fSpZWZuLLkWU7XdKSp/BuRGWSYpMVax267w+ODoYFctxg/ttcXyoxIDoqMsgxhVgsk3HciHUnTlHIiMpfFfCqFa7CURcFsOiEPsWdNW3O5XrFar3F4yjTHI9ltxrtABKvHCCMb9kDx1YzFafwpzJY5KHXxNscN7rC4jf8sPGvyIzGGPM0oi4L5dMZ8NhtTJaqq2mshQyBtfF8VRhbeq7GRGG9p+NLex13kmYpd+IbC9+vHId3BSzF+8sP926NInJP5jzvEaZUayQNKKdqgFRPar1hODVYiTbxW1LuGwYsH4my+wOuKbrNBKc3R0TEO2O0qmroh0ZJO8KnHppJI8OXcp9/K/t4F5luDd6Ab6K0wg7IwaB2cxfa9iCHtgO1DnIkuefCFD7H9ma/hdbe/i7f8F39xNFZxT76Pn/s/f4Lv+453YD/riFuppnGi3RqCvc2+c1dj5xaatP16uP/ej6eHSP3xXkIOvXMwEOJiwgLTmq6VLsooceFYTNd8zZtXvHGx4dl3VvD5MLY0n80z+kX+0Pcf+EX+CfAK4DXQPnvKB//4Cu9695R/8V9LNljcxF2YSxC+vwg7uhA1b0FOXUH07L1DxcBHbZC0VoMKwY8R4g5naTEb9l6MlIOVmwr3J85mkiwNm4UmywW2rpqKdmj5QJ5z8ws/lz/OUz5kNH8UdIlX+k70gSYJmskgwD/A6WOS89CLplEpvTeuTmQmMtjhvjOs3Cv5fvHIbCcT+NBaO8ayQNgDwv0dyT8mYXCSZTYycwMUPbrREzdfS9e3I7POjrC/EJRiJmPMdBTDgR6jJWPOJBK+qYOHYVmWnJ6fc3Z2hgc2myVHRw+iladrSnCORGuGvmPwnjxJsV0vxVIJtQbPaNF3+IpsUO/BuYGeYLywiRZ2ck/bpsEFIkgaDlDCwk5YLhbB2UUOPHVdYztP13c0dYXte5bzKcxn4Wta1hdr2q6jnJQsZlMeee6zuVwfobQazRA8YZN0MSlalK3eC9lFG03fD7T9JhzGS6blZDRyeO5znstivuBydUldN3JgTjJSnVAP1QixFoGNmpqEyaTk6pUr9EG2MZ1NxDHFSw5jH2BpFQqt0jJ/zPOcSS4dmUDgUJY5bdtQ5BlXT465cu2EIs2k2OY5i8WcoiyEbb2ruHd6ymazweNJizyYRVt679henLPebrhzesrlaiXuSk58NZUWP0mtJZ27bQJpryhIywkxHs0oM5a7eNCPMpun7m8ajcFIFzedcbQ84mh5RJ7mtK0kntig97OBSa90OEyHe+X31SfUOD/qAz0+BjUwCvQPi9zIhtkXsMMiOe5FoVoethkeTyKnT7kRSmuSQBiIdGnv93lw1jlc1+G1lkTXQYS0NrLulA4R6wMnJ1fxCqq6kYC8psV7hVYJ3sN73jfh678Ocbh/ikj5Kx++w89/6hrOa5LUoIyi7Tvu3L1D27SBpRbgC/YbkEpOeN6rXsmTv/9jfOdf+Fu876MXAOTf8Wm8/JUlV177ABMtxBDVtwfWRewvqt93Y4wwlxoXQATLDgei9504fIQmh/vmfNJBtDx8E77qTR1vXFY868kz+F/ZF7Mfhvph8Yu8ehM+jae/ph9gtPxvfnjC7/7eMb/1zin//NsnIys2y0VTI2QC6XiFQSqf0kasPi4SrcAE9/7ApsTK3EWH1GBlEkyaCQRkkrErImzkzvUCh6lAcPCWYeioW7EsSro0QNq9CKGVdB7Kw+8OHR978Cqz6ZTLy0tc3eIcNHVFqg1+SBi6lkQL7DUWOYQO7nohJRR5QRPCVMVg2aGVIU2C60WAtmyMlXK1wHCoMUMt5vQxPkP7jlXgFR2KQDgzO4Xt+xECUDC+pwqny2iFFTcUr4S4ECndDoFW5APJGlJGCE/9MOAGR0yRFmMCLaxnY9htN2w3GyZFwXw6EZ2b1tTbHcp7UqVR1o0MwyxNRmKUjLXVaIA+BDMDvLA9tfNoLdBmvHYe8E7ml84NEs+iWoZcbLfyogSfiCWXB28dtu8ZehEiHy/nFGEG1jQNdrBkiZgmxM+c5XPKac6urlHa0fdtCE9WiEONQ3iWYT3bILnQGn3QgWutRZMXWI55mnG8PGa1Wo9Zi9E8uQ2epTHVO80yJkxJ0lTo+t4LihUOQV0rBL2YEC4EGykciUlG/gF40sQwn06ZzUomk4Llcs4kF9blcjFnPpszLScCj1YVp2enbHY7kbVkKToxdL2Eml5uNpyvL9nVNetKZs7WhZkuXnxwdZQ0JKjUU222WJOQTA3eyTpOAilsTyoKpeIA3tSxwClNasQ8frlYcrQ8YjYTk4PNZstqvZZ0gXB4k69vxiKHFSibOFMjFLPYZaLuc1iJ8UNjFyob6H6L9Yc7rhr5AZ6YXxB7/1DkYqyGCQr/NElGEaUKPW6SSux8G3BrbUSD0sSQUiT6wA2CAyskEbxuWno70HcDsq8KjNMPDk/L3Xsv4PqL7iccALzQnOK5Qtf3bCshCYzQS9cw2IGyLEeYAs+46TqrOXrwWVx59nN5xZfMeVdb8pL1p5jNprRtQ9cJK7MNsgR/cDnHa6eDSDEUuMPz7n3Xd/xN9rDJKAEQC6u46f3Nv9bwumdXvODDK/gHPGOX1r0FJv8lfMd3wDe+GXj7wR8e+EW++z0P8pu/PeGf/UwZ7p0hy0xwfwmLxrsRdo7p3hGyG09WCnwYCsejlFIiLI8rJs1ySRgP7DkpckKnzwPLTinQ+HDPa/rBhoeD8e8IxNOHJGdZxNooklRcY6y3XNGKz6xqXnr7lGdtav735z+HP5lO8exNkg/PF3gfbNgsu91OCDxFiUKNs6/4mGilwYR7HdiRccZnVAz6lD+P9/tASBCKTDhUhkzDCNcRNgRSFdZC2CxGRMDJ3CagBKJZisVWrrMNJC+lgixAG5EQtD1DP3D15BoveclL6TqZxV21AnHudjvOz07h+Ig8y5hNSvKQEu6suIgwWHxRoPOCtCgE+j1IdpCNXmbqUU7jw8k+SVK8h87K8wJiPZUYUbHZoWfoxdIrpg/IQUSE12WegS9JjaYP0qOuFY3pYiqJIyfLOd0wcL66lE7RDqRKU6oM8b/tGYaOxIju0YcRgJw7vXTqWnSqErHjR7OKNE1J8gJvPcnUsJjOmZdT2k5g3M1uhwlsSGHOCmM0Jx3lBdYOwabOUWR5GNXUMu8LcTOC0ASvTMAESNVoTZZn41w6zRPSVJMYxWI+ZbmcU+Syl+22W87Pz1it1yIRyCT3r7UDm6oKDMpzNlVFN/TS3fmDMNi4OckZFqM0SVbw8AMPiVYywIcxGidm5Dl/OGYZQeFQ5KSrnWYli+mc5Uws2AAu1yvunZ1yGYqcw+Oj1tTsrQpj5xu/vcM9N0KQsgWFA3L474imxOcr3O/7AOwwR/RjIo4/eP9Q5LIsGUkQOjzsWqvRnNgjupmmbVHh/1frKpxIEcaYdVgnp1PnJIHg4mLF5WpFUZRiphvcHKx1GGPxpDx5+5jrz0Q+2d3D+eez3a25uOhJtUAiBH/IupHgxRjsCpKSoJQOqc3ya/ep93P70Su8/KWLUKhzJtMJn/jkJ9jtdsFt3oyDz1go42ePWLILGqs41BxnAmFdyel2b4ukjSbRCd/8NR1f/Pyal9xZY97e/5m2WtljsPl1mL02/MYWeA3wGfCh37/Jb79nytt/qOTJe8FR3w/h5FtSFHIy9N6zWa/H+KG9/k/tN9kAKR70/6GDgUQZsjwH5+nbnlk5oSwDm28YaOqGPCSU50nGfDblaDmnLDLu3bnD3Xt3abww0ObTOTdv3KRtxFIoTST4sRvagICKefPQWb7+sdv8+7/xi/ddj4/euMqjD4vw1mvGVAvCAnfeh0T4jizN5BoUGdvtRkyU8wJbV0Fcr4McJgmkkSZ4lbrgerGfQUc9Fj5sDAdZWXJKT0jMMMol4oMYT67WBkhyECuvmAsGXjqfQM5BKYbAVFTR5ijAsYOz2LoWoEhLwvOd23ckSLfeslguWG/WTKYl4NisV5RXrwo7bzJFeU+123F27xSXDPS0pFHUriSGyXofPCkbtrtqJMmIrskECVEma8ZarNa07SAn5LB8jDaoRIyhFR4f0gwsYr2WGkM+n9MVOdvtRsg9KvjAduLjWZYl00kOao7Fs6m27E43FEUOyjD0lrquWMwzEi2BsHEdeB/ZgzJ/FZNjhQ7aPDs4nLVMJ1ORNtQN8+mcIh9Qfk1VVcymM7I8Ez2W1vROmJXaGGxdjfdXKT0SmcqiwFkfNIeiBdREJCuYaChDnqXMZ1MWi5m4EmFJUsN8PuXk6FjYoP1AXTWcn56xWW/Is5y0kNFM3QmR7/G7t7lz757A/1pJRM4wjNBfWKAjW1ER8t+0oQwG7UMfdKCyYY37Q+yArHeCQnjZJ5Kwb+RJxtF8wcnymMVsjlGG3W7H3bt3Obu4CIQeIXl45VEBQh67xBAUG3aa/Sk1rCEXD4ERaAx/HMNUYxhtnN0J1OnHscAhjBmpdH7s9CFJ072PYpKYUeRog3NEH53v+3489YvR5r617IYBZ+V0Wtctm81OPObmR+J8UEt4ZVlM5MEI1j537t6EVz99s188fo+q27LZbWiqGpwn0YIJGx0dBRRXrlwZZwEShqlH+KKuavprL+HNtySParVaBVG2kGHS4Hfo/F5QLl3C3rA2cslHE2YtBIBoqCtRPQeJDVrzzV838Mbnt7z4ziXm7R18659S0f6U16zd//pDr7vFu9875e1/t+TJu3o8ugi0LPMJ5x1t2+D9QF2rkBhuQ7ChMMtcKGwxQ2sc3oeAxnj+VAoSk5JqgbR0NsH2Ay6xzBYLdnWDTyxH8yOOFgsWsynTaUlZpOAsx4s5kzTl4nKF1gnHR8csp1PWTtLJcTApC6q2wuIoyjwQFjwfm+RPuxZXmxaVaExm6OwAWhz3xwXsvDABraPphUI+m89ompbJdCIsNRd8VxFqeBskBZJo4MdOXSkd3EMiNB3gPCWz6eiKkecpWZoyDB0KRvuwCG7GrxEJSUaZA0jQk+CE7xUg/6Hp9nM8Hx9UKZh5mnG0PMYNYjz++OOPjxZmXdcE8+sps2lJkRUsp2IDNfQdXVVTV9Vo+4WRuaELonmB1TQuSyVVvOvoOomWUUhR7tpuDGo1IYrLuQbvxVMT70iNBi8QXtxU+14gcmNC5p8yZIlhMZ/SdV0wBchoGk+ZZ4F1OQDBPabvyIsMr2G1WlFta2aTI6aTOamOh1H5ryeMHJ5CRHDBOs8YQ6oThrbD6IT5ZErbtAzWMyklbX21XbPebEIkmCMFuqGj77uxexd0RubViTEU8ylFXki4dG/HeJewUZs1AAAgAElEQVQiz8UgIczjvLM4O5AmCf3QYhLNfDZlPp9JJ9z3DL1ldXFBW9cUWU6aZ/Q4ttWOO2ennK9XQsu3A33YcyIhaRy5KMZnGqTA6DAe6ur2AK3YIw0xZcIrKQ6DGxBjgVAkdSySOUfzhQjVM/Ew3e52XK5XVFUlh+ZQHGMTIEQou4f/D0Y9kZE+3qsD6F7p+BmeMrcbIck4Dgl9mlKjWPz+aRxhDOBJksBgy7JIt5V2f2hb2k7YMjawJ2U2I/MZN8hgWbq8nmGwdG3PZrNFKTlFxzmetfJljZFyXBYTjo6XnF5kz0w+eeuK7V/aBNfulqHr0Uog0DIvOD4+5tatW5LvVsiw9vIyXHAnF7ltZZFa5/AXZ/RDHxzGNyMkkZBg3TBuQH5kGKo9VBk2H+fc2DlG+I+wEL7xay2vfVXNZ/zRxf+vwsZ3hGvwSvjQx2/w2z8x4+2/UHD73gFQGll9YWNWzge/SqHD26EPMzJG8fhIjMGPkJsxgQ2KCsJa6WwITiBFXgQoMuPKyRWKvOD4yhXK6ZTOWu48eRvlPGVecO3qCZkRw2SUgryk0AlZsMwqJzOmhbAi27aRuYcTLZtCBzabwfuUX5tP+FtPuSwPrrchs8yIVRMakyXx3BoemBjsa0TU7z1pmoQOT4yGoyVT17UCl4ZIGpOYEVJRBJFq6OaNks1ZfuhgAabHP5fDkJxKxQ1lbzkWYWpv/GjbFItenggUOTgJaS3yfDRvduE+CZPVjJuMMorOt2L23YtOrSxyHrx5k8m0kI0xScRDEsUwdCOMHyOy0lTQmjhzApEpNHVD3dTBrs3jBzvq7+JcK8tzohF6mhckxtC1DXW1oWsb8DLzA80wbMmyXLrUriN1CT5Ya8XuKNrlFaUeu7rBDmRZTpFOSIoMVpfcPTtlvV7TNgNaif5N5m5yMI3PYBS6j+hY3CKdXFF07Or6sVM2WmGdxCYtZ3OKIqduW6qmDonylixJxzmSC/PaIegpnZX7TIClvXUoZUiDblNrTd+2mDQL/AHZcK+cHDGdSgRU3/VU24q6qql3tTj6FyUmT9luVty7vOD26T12bU3Td+KepEQiMB6sVJjfjkVOis3QSV5kmRUMrcyMk0QR2dLey0hDJ1rkGtWOwVkm0wlplofPkTLJChaLBUfLozE3dLPdcHFxwWZXiR4OPxbXkVbp44w7znIY789YkGJXFg4QLnRtOhpahoO8XOI9keSwQPqx4D290BHWRZLl0gmJ7s3iBnEer0N8etf1oQVUQo8ldnCij2ualqqqadseUEymc2L0/GClGzQmGS+AjxlHfccv/Yrjq7+KZySffM0LbvNjH5yPD5rRWjpLLcXqiSefoKoqhnBqVEoSwbXSo0NLPMErrWWT7Zqg/RlCisCh9suPUJ5Seo9XEzcuO9JljUl482vgq5+35oHXNcxfspa3+Daecdb2jK9vAv4D4LPgifaId7xzyU/90JQ7p9FdJcxyPOOQaOzyI1Y9YqaEk9JeRxRhHPxA7PWVViOpSHBu6RbEc1Ixn86DD90xx0dHLOcLcTPoO+6en6MTsWFyg1DIh1pMeMswd0vQ2MEzKycUuYScRojQuoGmbRh6Eb67cOIrspI8yWhNwuo5D7D85BPjJXruhz9B9hU53kO1qzAqIUtzYX6Goq/CkD3O64ahR2nF6nJFFbK0fLiW1krKdpIIEmD0fgge5wZxLUn3lgCi93LeSifUDhLK6n2wc9vLXQRyEXJIJGpISrUgHyYRKNgkKbu6gmGgLCYMQy/hvMEZJkJKzjl2uw3VtqbaVZR5QZokPPzgAzzyyHPIg4WaOGSLRZRs4sh8SoUYLC1C/yQVf8okPO8uaFlXq3XosBK6zrJa72j7ARAxdd5HTNtTTErmsxkmy1BNSje0eDfgvcKG53s20+HAAXXXoXokiiuXtaCMwdmBrMxxg8UODo+weLvw67yY0PUSkJykGTpkTApPIFhq+f1GaQMrVGk1EociMmWtRSP2Y303SChylqKNoreWNDXk5YzpbEJVF1ysRMrhvdh5eeskdzBJQozVgPcig1Be4GmNx4QuLgvBxySJhPaWBUmiKXJJEgCRO+y2Oy4uAtvTJGigrrYMO8e9izNun97jfLvGImgZoXMR1rYfZ2xGS55lLBw63FsXZByxINqDmLQICxolfqGbi0s8ntKk5NmEMskos4zFbMbJ0THzxRylNevNmnunp9y9d0+IQ2NHJfslkZcQC9tTXuOUxMd75sNMXiDosWCN91o2P+vc/j1g/xniASOQvfZexgGy9J5kOpvI8N5a6roRlkzfYyMEEMTicSH1vfx3vVmz3VV0cTg+SNtcqZbZdC7GoVaykvIsRxsdUoBbaZODhdDtO8/m5ov+5GkX42XFiroS6KQoC7IkDWbKPbdvP8muqkLsRE8/9CzmC8qyxJiEoe3DzDKeEgSmjDc4TdPxQsc7oZRGjBiSfUvv9gNspRSv/0LFX3lFzYufWJH9qxr+Z4QQ8hI4P4fuc+Dm/1uRe0ph+413zviF7yr43T80+1mojnXLj2SW/Z2F0T1aMdoH6TDwVuEI4g4hySCYjtEe0akmNQnKK7RTqEwxKafcuH6TB249wGQyoe86OWludtw7O2W923Jy9QqTomQ+m5NqsYNbXVzQ1S1ZmoibOhrjNWWaoVKRAkQ4QmlNmmVkeRFCYQeO50uMMdRtzZ1b1+8rcgAvrFo+kuc0dUuedriJC+79AuzhPX3fYTDkRYoxitXlJReXKyLhJM0ykXD0rZjriod4INgE8pKLZAt5Oe/ACXknSlWdE9IU3ku3pTWJM3g58I8PZp4X4frLfeyDVk11EgKb5wVt21EPDUWuMWlOkeXCiFMiK+i7HjsMbJoWjaYsC5SDBx64xUMPPsAkK0iMDvIfj/eWhADXQ5AcZMQ4LBMF3aGjVFpTFgVN19H190LclKdtB3ZNh3OydhwOyzDOWO5drkiM5mgxZ1YWFJMpQydern3TkiQp55drprMpk3JCFcTuOhAwJLE9p65rHrh1C60SUq9ADxIiHNb+YD3D4Bl6K6zQPJcuMIwV4jBmPMH70FUrjVPC8JPDqTB4+8GJbtEJW7MoCoo8x9ghGDd70iylLAuyPONyldLUDdv1Gue9rNsso09ldGOdWNiJY4ykis9nM46Pj5kUMgObHx+TpSl5ljCbTlnM5+A8Xdeyq3acnZ3TD1YQLw/n60vunJ5ysV5RtQ3N0NI7hzfIyWW0rPYSEeR9YD/rUZvpbIihShL6oaP+fxh709hLt+ys77eHdzzDf6i6VbfuvXT3bRsbPDZDY1CIgShfAnFIkPgQQSBSIoQiIkU4QsIoElJC/CEBRVGEUAISiBCMQUpiY8fGTIpJY2OI2zbG2DFOu6eqW/c/nvGd9t75sNZ+z6l7Dcpp1a3q/3CG9917r7We9aznORyoy1rbFnqWZRk26+UsjhETEmmaKCK0ztOWtYgvr9ZcXF5QNQ1D3/O42fDh7S23D/enIe6zKi0lTtUbZ7IaWmmifAYJRnIuxHgSpcgfD8OMsOVKL+nnzes4n9HJJEw8tQQyESclKVJ8diUex4l+GFS3bdImrJubejEL9ZLNQZPqwoW5QWiMpSgryeqiVH8zTpz0fE4Ck3jjqJuGr7685O1v+niQe286CtVcL1iYva4kWHnvNPtNlFWJK+QwTeGUuedsT6qGfLHlvUaFlPJFzzdIGJpq7ofh3/jXI9/xOzs+a+9Z/Ontm0avAH8CvvP/gT/zF+H7/8ivoBf5RmC75kf/wQU/9F0lP/Vzdtb2O/UX0okEc9afzZWzMczN1jxwamZlcIVW9fvGZK89iZrWObH8qIRIcLFcc7lYk6bAOEwiGVV4SIGhOyptPPKlL/0yv/SF/5fkLLf3t7z37ruUbz0nGcNuI3JlpZfNYp2nLIVl5p3HOpmNE5aap46VsPpCwFuH8xabDJWayv7zr/kkpMQXvOVfVCW/eH1FXLTYSb36giRSxqtbdwizzVKuxBNCprAmbxQnlkbGkghq9onoU6azREIzzxw8U+Ak14RBU3up6GIiJiFdiQNCIviAs0J4sso+PSVS4vLdDT2+OLDAzKLF0zhh7Em8eZoG4jyrJ7/vCy96l3XLEz04x2nA4CmqisJagnUi+qu9sWjyoLsQfOqmoShLdVkXZARrqKqK5WqJ9T13d4/0Y6QsS469GvCqyof0yiYO3YEUJo7HI8+fPqGuCpwvlJUpBDTx8ttzOHRM8WT2Wk2TBrDI3e0dRSHM3aaumcIgmpPWsH244+FhQ8KIHKCvaNoFTofugxIV8mlonY65ZGLVfCAaTV7UQUADvJjbWkpb4ZwIXSQghsA0DnhrJWBdXvC42TBOowYQ2Zsuj9UYi3MC8zd1w3KxoKlrylIUS4yBsvAsFgtWyyXeO1Ha6QfV4lSIOBn2x477zSP3G9GoHOLEmGQ8SwyH5QDNx5qsyTOIEtS+Rt7fpFV8cieeASn3rzRIGEgxUJUVlxcXTIOuvRBpm5rlcsVisaAoSkIM7A4Htvsdx65jHKfZoDWlJJJ3uYqaqylZ40ZfU954yvGPjyCPp8ecwGTo8fyhv88JwszjXedV3HxwAr4fevb7A/0wEoPqzgXxTbLa/5ES2TGOPce+Y5qCeooFUjIiZaMNQ2e9BJWUdMNL32RS6w7rHAahLB8fH/nCLxf8+t/98c+5/ko3Z7XD1MsBoyQPYw3L5ZLdYa9OCbX0ZggzMwit5PKHN05velSD1LOB33wxYpTM4Dd8q+E//zVbfs1mQ/GHOngPuONfyo78T78F/qsDNA3w44je1n8C/EaR1fpbP3LF3/quBT/zzwSKHNKINWnuc2QyiZiuis6iQBBCxY15ccyL2+hwrg50JoEdnCqLiPWKV38weU1rDHXdnNx7ywoTEjaKpc8YAmXp6XZbuqFnioG6rri4XvGZJ9/C0+dv0/W9kBhS4nDsqIqCuq7ojkc2+x3LtqUp5dAtnMd4R69i0/ngDlMgmkjbtLjCi1J9gtoV/F/vf4IfuL7gw9s7jn1P4RzvHDu8enOJn9pJTm0YB3a7LRGpYmKS5w9xkvlKYwSi82Jz4qMMFyeFJkNMSihI8+B8TnnyFI9kn3buOZz3GAJgo5khSe8izhf4ZNR3TitY7aN0XU+ID5AE0myrVrLrMXCMR8I4UZZyTaZhACRhGIeey9WKT33yEzx98gRS0u8Lq9gZg50mgtr3WGuxwczN/Mp7VusVTdPOajdZcaWua66vn2Aft7z64IYpJLBOelO9zJKK6atk01OMLJqGYQrcb7ZcLBeU3hGSYbc/Uhai4p8S7PZ7pjDinGOcRlbrNcPQs7644PWrD9gfepbLJW8/e0439JQhULcN+0PPw8OWEBK+qKjKZn7vQasVlbHHO0FmikJEulNSIQYDk4oJEJMWQjLq1I8TqZMBc4F71W0hykiELysWbcvzZ8+wzrE7HHh4FPURgaYV+jcOX0ryeLFcipXSeiWyaUMvpqmtKPXXdc3Qd+z3B4GgDwc5Q4MMT98+3PPh3R2P+x19GAkmSUFhTgd30MSzcGrqq6LpVpekidJ+tJrE0q4YlNgU89GBxThLskZlBpmr2jRO1FXFxfqC9WrN06dPWSwWOG/Z7/d8ePMhN3e3orSSIjblcY1Tqyf34ZKyN8n9a20NCAFOP1N+PxZRhoIZkpbz8JSw5O/NgeysOEHygNk49Swcyh4Re/qDOBZbUTcP8cRosUbkeKxzdOPIfn9gdzgwhTAPCouyREmIcDwcBf/XA9xaK2rgQbzP6roGk5hiwE6Wn/9F7UH9x8CfPwWO+n/c0f32Tm5sOM3CCb3Z4gop062qMDxuNqwWCwqlPFtzgiuy2WFmSM0zgHOwg898Y+A/+OyR33q3pfnfDvAX9I18LfAH4MsHuP4OaM9n1/TxqZcIgQbghySwff7zS77vuxt+9MfEikUO0ZP1BOr8kJmbeQEkPcSdsTgd5YjWiOVEQiq3BEaAQZFU0tm1wvl5gNM7PzePF21LDAL7vPPkGS/eeUG/P/J4e0ddljSLhS58cZ/ebR7oxoF2ueBTn36fX/XJT2J8weubG24+uMGExPpyzdj1bPc7Hh8eeXx44MnVFdWzZ0pwEXWcMMlg9sPDg0r+RBataFIWzpNiYOxE5qvvJdFq25Zv3h74mtcfsAmW//vqGmud2L8koYQPU+Cw37Pd7ShrT5Uke+7jpOzHUftPDgg6qDpCCMz9ibw5dV1IMnCCr3P/QGaRQs6Z5p6AJCmyBzBWBlGniSmJ1mFO7LIFjfcF4yCjBevVGr/0qld6IMRJxXtR5+dBJLO8Z7lc8ulPv0/bNiyXYr8yDJndKUalMUkFC8i60UoXhecXK8nKYxBtSu+89GSco6kbNts9zjsCkQ9v73jYbOk0kFrrpJpsGxarS6qioPQOEwPb/QFnoHCOlx+8Zrlccjweubi8ZLPb8fKDVyyXC7qu41rdrJ92Pcfjkd3+yKJdcDgKfLg77Hjy9CkhRKqq4dD3QqCQ7oIkuOlEPjAmz4gWyrAW3FiMSj2bx0cRCFcPxjAFwjhokj0y7SUAi7qTyAZerFeMU2CKiUXTsPjEJ9hsd9Lbm8LshzdNgcLLtVs0EsjWyyXr5ZLDfk8wltVqwcV6RVHofd7v2W437HY7hmFgu9ux6zr6ceTm4Z59Lz3uQGJK4sGW9I9BHU8mQV2cVuOzmfB8vhtMSIQoSZLXz51bNdlPUNSeJrz28L0z1E1L6T2r5ZKL9QXX19d4X9ANA4/bDa9vbrh/eKAbekkKdK9ERc7yPGguvzKKmZGqOSClvNf07IuAlZCU9SwVvtLRgxMemvvVUtJmkfz8enMZcCoRU8IfjkdhDDlR9xYNw2xYaHBFwWKx5OFRGvm5ASh9NqdlvtB1J1VPjyESfJhllaIOLYr+pNilJxP58PaGv/2jLX/8OxF5qo88/siv3vHf/bNK4Yk0Vz1eMWevigUhBlnEMcIwaBYhHxAlW0zjNMsnic+V5TPflPiObx/5tt+x48WP3MAf/Ph7SP89fNv/AO+8A3/0a5mlwoDTgPa/BvcPKz7/+RXf/4ML/t7nnGb7ohiRxxPylXfaf8Na1Y3Miv/gfVanl4CVkMCWhXsdVuC9mOZNtmxbkQhSLb5F0zIOI8e9zPiURUnRqgpDStzf3FI4JxtQMf2QhLJ8POw5Hg4cuiPb7YYvfflLPHn6jLfefhtjPdvHLf1xIIVIf+x49vSpZO+9sP+GrsOVJX3vMMnNPnSZLbhaLGnrVuBDxdTHfqAbEof+yHf/vX/I81/84nyJv/CNX8dP/JZvmzfrYX+QXpiTUYIYA8fDoPRsh7Ei1xWCwCnZly+LI5sZwpW1RD405wzQaGALytTVg0PvhewnM4sbZ3aYsYYY8mYzcx8321GVZUm5vpAkTan22ZetqRtCnNRWSLRdDYZxHGjqhrefP+difTHDYc6KCsWsvanVW900ssJipAsdkCiK8iQPBvMsWJyrUmabLec8/X6LtZblckWrA8JZE9R5j1GItXRWhAHKgof7O7bbDTd3d9w93BNi5Ob+bm5nrC4u8dVBvhYCX/rKV6jriseHR56/9ZyQApeXV+z2W4qy4Omzp1xeXfDW7olCz5bSl5q4RjBJpKuMJCUGmUVMQUxnm0pk7Zq6FpJUSnSjVLrZJDnOlYOyla0Rt5S+FljUqh5tdNRFwYtnz1ivVtze3bHb7zHG0DSNOAg0DVUhBsG7zSPeO50dld5c1x3pu47NdsPxcGAcRhm7wnDsex52GzaHPcdJKrhJmYYZUpzPDGOZkijF1GVJ4eszZX/mqk6cESbQcyNJ9Jj7mdlAdcq/Y0RJxlhH2y65vn7C5eUVkgwG9vsdH7x+zXYrBKWk6z3NvbQT21OIP7pnZmNUDVyKlFhO41DicCAxK5P8Yggyg33WXyODlxmh46wj+ytgnvkVDQbf9QMRceEWVp7+qhWNyX4YmR4f6ftBs9gsLyRMqQTKYDMUGGLhiSFLPQnZZNRqyrk8aC4q2vvdljCOvHz5lBdfd/Pmu/wsvP/uQPrZav4gyciF7YYBDvuZMp5Sol5Xs21ITGZWXk8p0YWJphF7jBfPIt/1bXu+dbiXiu33AC+Ab/n4hQIw/wT+bh7QPgK/xBtQ5E9+fsX3/7EFf/dzbl5o83XXoIw5Z3Gq9mJW7883NiW8tRTW4zN1HEVUjaFuGuqq0e876rKkriqWTctqscSkxH635/C4Y9wKKWfVtDRNIw7d2ci08LSLVmZ/poDXOTpCEs2/qiaGuxnjr4uK+9tbPnj1GldUlEXN1eUTLi+vWb7T4p3lS7/8BakiOfnQTTHAFOe5RF8UeIW+Xr56ReFLri8uWWR3AZ1du7zfvHH9X7x8LeLW1QXb7Zb9YUdZeGzT4Jy4f/djJ/3ZLiC5QJoFkmd6suqTilpGhjvysHea75mxubdwIhzJHzfnKblfegaY6MxRhsDVV0znOQ06bK77TAp5hZZLOzM+Ywz0Yy9Q137Hw8PIe+++y3vvvkdVygB+JhrVdY0zolE5DgLLjUlmv46HvZKYBMpv2kYOyHCyHJJmf6bTywzqcrEkRMOTp8/ZHzr2B+nNOlV1SYoLZSSk6zvCNNINA/ePj0wxsN1suby8pGwqnjx5wpe+/GVe33yAcZa7h/t5DCOZJDqHBB62G7qhp6kr9vsdl8Oad1885/mTJ0zjyPHQsdvtmMYw96wrX6iosqztSuHppH21sR/oe5UNK4REIsxoR1VXiOzbpLBYkJmuQYLlMArTNFfoxloWdc2iaXj7rWeM06TSccKGFfi4J44DvihYLdYsFgu8F0fy/X5H3wsLPUYRr0jG0I8j2+7A9njgMA30cRKX+Hx2p7MVpsn9mGC/2+NWlkUr4s6QsNqPyyLcUZOyqO0ZE+28wFOCKUWCMoyD3t2IYbVac3l5RdsuMNbOBJnb21sOx4O8fyNycKO+dt4jKYlfXFJmas4KDVaLsewEogmjkcBHdntThmyW9Tr113IfLr1RIZL7ixpATzEv0/C0KAoJirKkblqmkBgGIZ5stvfs9ntijNK0VkfcqqrASKM8AeMoauS5QW+tE4ptTHKxk8g4GYtAAs5y2O+5f7xju3lkGHu+9OWaF98A/CX47j8If/wWuIb49xPph08XESCkNPceSsXhvffi6NsPcuFjmv1SCu/5mvdrvvNbDnxr9yGXP/IAf+PsFP3rcPcb4R+/ht/8SVh/lAPz2bMB7Qa67xGF/8/9lYa/9L31Kf/Pq/EswM1/52CnN805R3JmDnIYj0uJwjgK6yi1AjYKN7RNy3K5pK5EdPb68oowjJiUhOJdFPTHI81FQfXsbVbLlaiCH4+s12vZBNrfs86QgtDDrZP3Fke5nnVdc3l5yePmEdcLhf7Z8+f4sqIfJqYo/dcUpb95OBwgilDv9dU1dekpFP6ZUoBoZ5pwVdd048Sx6zHW0TQNddPITFUSqxdjDa/eecYnbx/my1/dPXAVE2Nb4jsvh1VSJRHnaBcN5pjohqgjK6MmDpFxjKfNphtT8s7cq82vMu/G+fuSP+qBg5srbeb/5kyRWTMUDDHypr6m2pTEKdBNQkevm1q+n2RtT9NIWTTUbQkHOTDrquZTn7zkk5/4BJcXl8Qosll5X1l1FSiLApKMTgxTppczr526qanqWqq3lGF/ZmKVs5bKF1ys1hy6gSEkhmGiKkpSbeiHniwNl0ktXlVhDsPAzc1rnLMchx7jDLZw9NPAw6tH7h7uKKuKzW4r4gLOUhSeVs+Ttm2o6pLlYikJXiFyYcf9joebW9558YJq0bJzDhfFUTy/h6KQ+V45lxR50vZEd5TgG6ZJCFdlQdu0c9/OWvF6K0oVS4jCsOx7kUwTrVGtIFIS9qEFYxxhHHDGsNLq2ADHw4E4iezcerVkpQFuGAY2m0c2ytAMIQh6kyK7vuN+v2V73HOcBqY0EVIgC9HZ7Jqt99Ih4yqxKBm8nMUpZuLFWcBIKBeCmSBlc89KV3oWUVZEkIT4Gi4XSy4vrmibhSRN08Tjo4wMHA4H8U0kzmex7I90IrbMlZy84xyh56MxSR8xGZ3V029YrCZc4s04D4Ybo1A/M7di/hBZejGftyfbg9Pe1ETWO19Q1g1FWbG9f+Tu7p5j1wlO68Vp11pRLQFVYqjqefI9N0OTSRjjZpmj0xQ+FIUspqqRGZK7+xtevfyqXpDI6w8LUd3/A/BLPwq/cANfdw2f/ESPMRczZXQKKplVFJSFF+jKiTFMF46M40RQMdxPvGv5Y7+u4zPjLZc/snkzsJ0//jz8R38ePvun4Ft+P6z/lH79bEC7Mw0/9ROXfO7HWv7y38gKGvLZRApKVfkVVoXTDcn6n3OlTZbYOhFLsqhuDnJVUbJoW8CwWLS88/Y7eOtJIeGMoy0a8DVhHOXwTdDUDTFGnj55wnq9Zr/bs1dYJSUJREICUoaYOyUOvnAQ5XtNXfH82TPu7u8x1rFcrKjqWtzek6HrRx42W46HI1VZUBcFV9eXVF4I7M6KrdIYJnxd4sqC2hqW08Sh7zn2g1SXZUkIUefmKrqxJ4bILz675pMfuUXvPzzwkxpImlZcsuWaS7Acp4GSkgLH41bcva01M2R8gjnOcQ0zHwwzHJLy3wpfzkhIbn7rBjJufpbcd3ZOBuCDQvd5o8UYtOchJKEYhBwlQU6y1sfHR7abR8pSeon90OO9462nT3UwX5Rhwqj6nYip7jgMXKzXOocojuidCgfHKLT2zNq03qos3klCSQAFT1k4QoJmt8fZDWGaKIuaRS2klmGcsDaKCeY4kQL40isrMrA77tTyZeLi6lLeS12Kq/miZbFsGYaBsigE2iurUz86wXvvviPwc5ioypLVomXZtjCNjGGitJbnT68FblaoS5jWoifpnaPrtZpXC5xF21JVYtpblpXC1XeFgkUAACAASURBVHHO9JOyrK1aeFV1xWp1IjYcDh2H/UHWaJAAO8aBoigBCEPP1KlX5DRQFY6L9QUXF2sMieN+z2631Qp0xJUFGMdkEtvDka/efMBmv2M/DowxzOzpLE9gUEd1RQQqHaSvipKlWtwMwyAaoi6zJ+PMAs0ELSGgaX88JWFrKkxtMRDEGeRiecEn3vlVXK0uqVzJ0I/cPz5weyMD+Wckf0WewlxNnfaO7pDTHFT+9tm2k+QqaqKJVmE2k2OSktRQV/GUf+L02gAmAi7DrVkY4FT5zpxzo0Huww9vedxuAQlsVd2cnkwHsctSNmy2MTl2HYWTJuUwSBYkG81jrSjOS2muhbAVHcjtbkPXdbOCgAF+8qdq/u3fKW/ut38thB8Afgy+ZnOHsW+LdJIqHCQVxbXWsFqtpOmuxJT3nsN3fmvHZ4atBLbv4//X43u/D4rvQBiU3w78Rujahp/+6Us+9z81/OXvrbMZ06mqNKcDM87ZtVRH+ZAxnPoZuhQgQekK8EL08EXBoq5Z1g3eWFbNgkXbajYmCcbY9RibKH1BYZw4SRuovBz2ubEbU+RwPIo1kvNUVSXQS27QajUiH0Xd3xXCydAvGK6vr1kslxisrgVEbT8l6qqgbUpSmrAYYgpMU8KbRF03jOPAZrelGweasKCopfJv2wXrKTBMke7YU0YxKzVGbFqWqyVd6PmwLPjo4+s/+JAfXy51XqqcM3KIFHics8ReZiEtZh6CPu+1yWY7JSfzLszfTFrBxbxdmEVt81C+jGk4NU/Nz5Oh+YT3KCQjmbGRkkn0DJUEVFTlrKIzDD3HruP1Bx8QwsRytWC5XGCARdvy3rvvCestSuVWtQumceTx4V5gwYs1KSaMs+IAHr3AddaSQmCxXMrsqNdBagsmCPPTWCND2EH88IZ+EJX+qyuMDvUbLNbUpHgUKMpAUdaMo6gJxRC4urxg3xUsVgsSSZ3E5Rxw1jEMPSZB4dbCxi0rgRl9QV1VGGt595132O929McDlfeUzpGmif3jA3VVU9c1JkVNGJRUZmQ+ahhH9p3IBjqgbhvWyxXZUDelRNd19EM/I0zOex3il95+nrd02md0uR1QFHN1R4wwRKahV4UbqTqmMFEUntVqxXq9pHCWvutVEeZAyHCvMfTTyP1+y+v7O2429/RDr9VREhLQGUqQ7XAyazoLg6eUZr3eLOJhcitHF7IwMxWFUEsnbO5xyWtYcoVoWZQNV+tLLlcXLNsFJNhtdrx6+Yr7zQPDMM7OHXnfxMxGPgty+b2Q/Sjn6HSW9JN722nec2Bm+H8W3Yd5zc456mk7z1Xgee9trmphDo4Wg399cyu9jv2RcZThbeccl5eXtG0r5JHCQw/RWIq6oK7F0kTYW2rXoQOJRekFwlToMkSZicLAsTuw3+04HPeIsrzMkvyTn1Tv1v8aft+fePOA+3f+s4Ef/MnmTF9RMoAYEmGURfbf/rY9n+XAk7+/gf/1Y2fkv/rxp6DIBqXX8DPvPOfv/M9L/pe/rnRJa7DSkpiHgudT0nAqoxOkM0ap155aiGEmusigcMWqbggpsrpYs1ouWTYt68WSdbvk6dU1MQS+8MUvUpQFVVUz9gOlKySo6fMW/qRckfuAWT3AGIGZDsej+H45S1WIzUpRuLPsKqlSiJkTEmsNdVVSldWcJYUkFjpDCBQ4progBc/Q96SQMLaUat1ZDruOu80jOIMZCyjUFVsV7gHtDZZcXl2xblvCOLIsHcFE7jfbj92i691O1pHKJc2Sa9bhENbieZ8pJ1bkbPGsgDvvo52+dnqkvA11lxqTspYtwDweI67LcrBYJQ4550QoWinozrpZLcOrtqF1TmWsAkPf0x0PHA4iFt40Is9VVRXf8Gu/gW/+pm9m87ghq+ln14NpscRZx8V6PUOlzju89RAjwTlK52jalrIs0fzmVM2mM5WfoM4hCaqq5JIVDsvjw0bYrGHCq0FDAqrC03fCBi0Lx9Pra665AIP4isVIWfq5vUGGF52jcGqyap300UqptNqyJJUldRaeCEETNSvs26FX8pA6wycYxnFOdqI1eCuv2TY1q9WKaRT7nGPXzfKDclgZumHATo6y8IzquhB0UFz2VUFVlmI07ETg2BpL73sZBM9rWatIYSOucM7RHY8q/j3OhKRA4nA8cL/bcrN95GG3YwiT9MUUbRANVTnssyPCrNOr4tNZRQdOybax+cBP8/9i0tngU0wShR7t4tgoz+Wcoy1rrq+uePrkiYz1OMd+t+fm7oZXr1+JbFcSP8qEtBRQ+DBvnJwUznspt2rmIDYflm/0zXjzOxrYlVTFm/52RoNoPnttrnQ1zCX9vJlIgxGCi8HgX776QDBV61guW4qyVMt6tUpI4lJsVFMshkDfiRHmpM7fUhJKtRJjkBucFa2tsH26Y8d+v5v196IOj6aY+OqrxP3Diqv1xw+43/rsyN8cC+I4qe6eBNPf93t6ftfVjq/5M6/gvwkf+71/5ePMtoYG/unPvsM/+otLvu8HSr76gQQMmw0ls4QO6h+Wb/DZI+O/2YbQG9nMJsEYwVs5cJqmoW1bLhctddtSazN7WS9YVBVhmOg2O2KIXC3WOJVgoqxn/6fztCbEKcdZUlJn7nGi0wpB1GWiDKS2LevVgpVfyNyaNnl9IY7MU8gzjKfPLEHPayUeKa38nk8TNo6E/og1Bl9X1HXFFCObw57H/Y6qqWkAY4XVt9vveXh4oOs6qqpW9fxE13dU6ld4WVzw8++9+NjtutrtZguYLIgtB4AjmkhZVHhXQOoVaThllqeMMd+sxJuB7s2gdw6NoP9O2hxJedMmbeYH4Q9hVSxBE4r1csl6tVbauZir5p7ROErPMMSJMQzEFFgsWkIIqjFZsGgXrJYrjgc5MNu2ZdEuhDFallKdCQxDdzzIsLWkrUIoLgqassRpXzeqdmzKdkridowDkrFzv69IEIrEsmmwwGG/59B1OHuaV9ptHzEkVm1D1ZRYJ+4OUfukdVUrYQdlnKrklXVKqJLKZPY+LEtC31M6hy9Lkp4fyaDVsM7YaqBKMWGdOMXnhKesK21hSFASqr/8kfMoiLiBzjuOIZEmMZJtvDAxY5rUODVirbgCeCdwuNOZ1KZpqerI8Sj6loXTfbVeUXhP13fs9rtZRMCVBTEYOtWGfNxtORyO4vEY9VA+nftSLJyJOGRIO+m5k9JpdjPDqllkXUxl4yyplXt58/+0CrJahZkoriAXqxXP3nrK1dUlxhnuNw/c3NzwwYev2e53EkCtjNzktpExgM6Hzjto3kZKA5mT/4+cmWfV3fmms8aAdSS1w4pRu5P5NfR1jV4Xo6QurRnnQiMnv+eekz6ERFV5YdMotTm7AGelEnQTZNKHQRantRardFyTKfExklKg6zow0LQN2+2G+4d7+ZqWrnOmrRH7K19uufp1Hw9yv3bqaUppnP/Rf/PIt4+vufj9e8pP7wRe/H0f+5Vf+fGxwPYuP/G9K77/hxpefXhaTM7LQZ6HFsmSaXqRs4A1py/P2YPMqdl5bi2FRFuJu/Dbb7/NarWSbIU4D24XVmWN+iACu16C63qpPmu56Z1OmVqGLKYpMI4T4yBK5p2KavdDLxmblyb7cBCdvajqBoWzM4xzuDtSliVN0yrTLtsLTaekP0WsWqcMYcKEATP1pLEDV+AduMKy2x45Dh3dNDB0iTVCasIYxlE0R/tx1K+JIWRhjGTR1lOUsjhff+PX8uxnf3G+xu///C8RPvsZIjqQPEUKLwveYCXI+QxzntJLkyGcs6zzRBd5E8F/8+8MqOjv5UFwPShCApOiVHzR6CiNzmSGMI+ICLdEyDAZihnGXk1LJWkqCsezZzIb5qxltVzxqU98ktVixePDI8vlUgahvaOqpM9ljajdV2UpzMFepPiGUfqRDiibRl5BBRDAzonLfBU0SchWUqSEN5ZiUXN5sRL4+yDswKiHVBgj3fGIdTLmEuOkVbRUN85YXOHnjD+aqCarRiFbP/ftrRVxZgtzCyIkSZiLqprl6bxqfjZ6KzOBJqFzfk0jcK0TEffdfkfhC+pGzo3uccN2t6cbxMnCFyVFUdKPgTEcaZsa60qcE/gtReldhSDODBgZmVqultRFpcxVIVlcXV7idQ6uH2QmNCuwlKYm9j1pEGslaV1YUhcZdebT2KxUhOqpnoKcyfcv6cC1zkOikJ9Uf6eAMlPulVSUq8Os7Z6Xs9WecFNWXF1c8OT6msWy5bg/8MWvfImXr16yOxw0gxMW7CwCrYSP83bNfBae/XsOcjF97Ofe/PnTLrTIvKWIgNh5/Cj/lFXo1qrwSA6mpBNMmatBoz35GBO+LFXLsCjn+aHMSjEKgcUY4QxuMtqrKIuSUiVfgmK/zjtCnNjtt+wPBw7HPdvdVui8QUVGlZzhncMZmSP65S+1fNO3ffxCvPtzG/7mb/oyVz/3gPmuUb74m4FPA9fQ/16o/vq/5Cp+JLD9i196xt//ayv+9x9oeH2rIs5vAL3ynxx651XBiTadK7wspZOyVQ/CZjMRqqLkYrkW8kiCtm1pq0aCtTEUNor0lS9wWEyUkzNFUTjAgIlRjSzFaDIPteeqMqp6yDiMDMPEfn+YGYfOeworh01eFGPf0x3FQ827imma+PDmll/+whd4/vbbfPr99wWaDNJQlhlHqc5NBJX01P6swEKSSQpE57xjDCPdODCGIBJTCu0aI47jIDBrURZC8Q8jhfOEaYIUqIqGMAUeFi3PPnIrv3m/4xfrZh6sFhkxMKiMllZ2KPqQ13GepD2HVN58mPn2m3T6iUQGgLSK0/XwsS2rMTMbZ4YwMfQ9vTpxZzk60Gp7GqWn50R9pR8mVsul9pA811dXtK3ARoUvZk83MQS1dF3HMA1K6CpUik8qemctOK9cNd3kM4tUFfnzUs907ShjN5Oq7Yi2a8k4CkToneHq8mJOrnaPeyyRvusY+25W2E8pyuwaiaHrdG2ITqUvxOx0ruCQ4DSbM2flH3Q2LJ5cGPKhHaPYuVhrsfj5Z4uipKprikKsgQ5HaaNUCtOCMIuxMkIxDSM+Goz1DOPEfrfj7efPqMqC7CEYYzgdnEnGXmKMtMtWXlPNTIUEJy4L46Ti7d4rf0D93JxX9rlhGicmJcblEyZXtMacbJ7mr6FwpL6ns7pJr5eZxS0wBkIOLsi+SychZlI+d40mFZ5l03B1saZt5FyyXg2lx0H6jSnM++B8Y+QTMwMlbz7e3CNZRgxmpPn0JOeb7WxDCSgh5LzMan5DvozTv/PDGvuG5Y5RdAsSvqqFxu2cGP9FpednNQHRclQXYVV7z7DZMPSEIL5gRVnTDT339/d0/ZGuP7LZPsqcnNrH542SN2RRFJQaXH/mnyZ+17/Fx2x33F8duObDNy5j/Kvwt4E/+2fhP3wN/+75Nz8S2L768gk/+oOX/PDfrvnpn8vuzwZjwlnf5SMXzOYmbrZW4QQh5Fm/3BfSSm7ZLqjKilW74PriilW7FGxZsyrnPV5R4lKvbQpRBa4HHVa38/NKEJjmIeaUTkPlRoNuCIG+72VOyjkKW8zVZlFIP69uxD389vaGvuvoB2GIdYOI5r7//qdF6HqcdOB6wjlL4SpKdWIONkKUBnmWUZN5o5aYEtYX4o2GqDQE9QWbojDyTJKNKA10rQiSOIVPgDS9rBIs4CsXS77uI1vn+eHIL1wLgSnGRJgizniMcXgLhS9lkL63c4KWAZs5952/Jn+/GfbO/p0ksJEDnO7mlHdpkoNn1v9DtFQLlVJLSVRFogunwAaQRIospkBZFiyWLReXa/bbHVXV8uLtd3jryVPatqX0JU3baLIhfaIco0TeLJBC4nDYyyhBWeDJ7DwJOqKQocou+TPmRO4seIgARMIiRKT99iiHtMKBKZx0MFeLhrH0hKYSKFAds2MwZJurusy9Y7lu1hhViZe3IAQPhyscxhTKxstwr5vbGLOkUzolS0bFC6wx6u9XU9cVYZK9MI0jTS3Xbe7nnCVa3TDRbe8ISdwZyqLg2A+aPFkNauG0Zq1huVpRV9XsT1eW4uZgrZC9MrFF2JrSg47pZK5clSWF88KI7EVIIR/UzuQ9z9l1OjED0WDHdGrJhElGgIw12CRSinDmTKB3K1kj+9EgzNoYRIrMWlZty/Prpzy7fsKibtjut3zxi19iu98SjSTb4ygWPSYPxpPh+hyVcpQ7oSf5H/N944R25R9/U18yxwVOP69Qq8y5neaL52tyVv3N/382phB26Xnc9NZKTyao3M80nvTvvMuu4W6eR3NOWFYiFSPZzLHrqKqSMI3cP9xxd3+nyuNCC3UuD6Km2f6i8IKh5yD387+gcJPa7nS/BerfCfwXfOxh/yJ84V34k38SPvMJ4M/xRmB7+fIJ/+cPXPDDf7flZ37+RLSwNl/U0w3JMIFBFlTOonLzMkvn5AAkGbYqf4NIJcXIp99/n6as6Q8dDos3DqueaVkdwGpPpO+PDIPYfhy7jsNBBE/zeIRVod28GPIgec7uxUVBRLDHKTCGgNdN772nrprZ2ZwQScbMDexxFAi0KCuunzylbYQNNw4DfdfPi6nreg7qFr1YLkjOYLzHuCRuAkWhwq2JIUT2x4NIPy1b/H7LcRD/K4BxCpRakWx3W3a7xGLZAtJvWVQlddvQh5HFYsEvvHXN7/jIPf/UZsvf0ypzFmt2Qn+2GuTKouSYZzZTpiWfKaHnG37+9xtBj7ly03L6bNGZN9aM1pDkMQxjBUIUBYyFnjIfyWphTl58ksN8GgeapubZW2/x4u23cdbR6hC/ZPLZakSMcNu2xSDWQ3f3d1RlSaUuHUPfEdMpYIix7zQLC8t7zwcnWGf0UFadwJQokocmHyzmIxgUFK6cez8hTGocPJ00C+c+jbxGiAJXCoyX95DQ3s/73tInMvhKPPG67kgYRAavKEuKqsqblSxPVZalJFzW0nUiNbVar7lcr+m6o1D3nSNE0eQdgwge+7LGAd3xyOPjHYvFirKosMZq4A5qOAtvvfUU79VJIwQ1XPaquCMBbn/YM00TdVOrYWyc4bQwBpqqpilrPROMkibMXEg4a+dLfb4WZZmdPAytEwWhru+ZxgnnHev1SiUTT8PXcn+tGorKn6jmst4J0nS1XvPu8+es2haLSMkdjnsOw1FmXC2CKuWiRMdmUkISVc0Z0xlsOfOSP1LdnXp5RqtY88beSPlAzvtLq1nsaSvmCzJ7PuafNMzrGZAAl+KccBlj8OOkCgGDLAifJXy0xE4aHZyaq1qFHJKXbDElYWc97jZsNht2+y1TEJZVltzCGHEcng9bo+onMhjpnefYNzxu3uHiD38V/jDU1/DlL8OL7wH3s3zs8Ye+HfiM/p/vksD2oz9wwQ//nYaf/uf2LFsIpzo5V1WiB3Rq8s6BTIIXUYO8l8VcaFNbvNFKqvIkCLtaLUXSrBvopkTlK0pfSpZ97Li/f5xJE7ModDjOR6u1Tjdro8PaJwJPJpRgTvAECHXZRKuLVhKFSo0tk6qK9Gp2m9edaN7JdZnGSQZpyxK0T+DLAu8LOYBVA/Pu9o6bmxteWEezbLEpkXQObOg6Ub0pK8rCEwwchkErfj3M9EBL0VIVoqGZUiRopTP5QuHuyONGfLOcs7ws/cfu99fd3jOOA13fUbqSYLwSnCzoBnY6ExSCO3la8ZE9d5Zhc3ZN512U/56paeb0e7qpsupPZsAVTjwZwXA8dvTdQOHlnjjvScaq8HbCl6XYEmkFUHjP82fPeevpU9arFU0thKTc8zYuO0vIe/W+EGV47wl6iJMSw9BJRmxgGoPMr5Kk8lGRbjNXDSorB3Mvx8gU+9yPyqhLhqXENNYwKc2+1OrWgrrRi15n1JbGfAimE/Cbv5FltGRAPcwEBnu2bsTzrVIjYzTxdjP931pJuo2zJGOxhadIDdYkjkOP9SoEfxQXc6mgpSLcbLczgzLFyPF4IKYLgf70/VVloUPvhqHvCSnozJ0gJM5ZsVDqepEeU9SLpELKCpk3ZUUkUVhHU1ZUzpOSGPuGdIItSWZejum8KjOK4Kh+LVHIf9utsG6bupLAq8Px0yiawjk5SiDi4daJxqstWC9XPLm8Zr1cUpcVu/7I7f0dd5sHDn1HHxQpyDtAsrNTXph4435+LBM6207mVIjP/TXy3jvbi0mjvFGkSiBH7YXrz0t+pr3B/DxZ2zIXlQrLZjTSGIOPIciiVeUJkANVLDnkpnnvME5wbaMBAj20x2lit9vy8PjAZruhH3thNSE0a6O06YyxZxzXWalaMskjhMDLlxdcfP1X52vwu383/LnfDm/nIHdmW8M1PDxc8PmfuuCvfM8F//Tn7XzxrT5BitkaI7uOyrXI2ZPTSlWowipqrLT8qpRB2krtSapS4DCnUEkWCo5joHLivBCnyHa/5Xjs6Y4y3DwnDDmDxVDYbMjJG1WtsSdfqDCJ28I0Tez2+xmeyRCSM8j7tyKtFqbEGAXvH8dBs13VsQsTTV1zebmWhd3UkrSUBXUrFZWxMtt1OBy1onUUx57j9JrHQ4erKwod9vfOMaSkhAK5nj6jEwoD5QBXVxV9lBmkwjtl4ml26GSWSdidI64qGaaRV2VB/+SS6kz55Gq7ZxwGOnvE1hZvJ6ZgKKz0ZzJ05XyBnUaBV1PI6PSbj1yJKRSSTijer/CDmYqdK/wTKeB0/0Sg3BhLCLruTaAyMmjsYiT0iSmKW3NK6NrwXF8/4cnVEy7XFyyaZk52IOmMqiZec08iYZyjKkti9jOb1Fk8Z7EkktX+ujuZ6GbYKaUkPmXa28zVi1SZUcSs34Az4zzvOYSdjBqsVrRVRQyBupEB6dxvOs1E6XXOUmkxal/+dHljdIQU8Mm/wbyMQT7PpLqjk5I0iqLA5wTgTI/RFQXWO8ah537zyHq1lL1kwDjH5fUVdt+JELWOcRReFHP6oWMce2F2ZrmuoqCuCrK8mzVmZkeXZakJV4+zjqZuJYxHteHxchbFkEsTyzvPnquN2cj99hGc9L+SBtUT4peDOnKCauGTk9yEEuNUSOGwO9D1RxbLBYVf6tmZCWTyPBmpctaxaFueXF0L2aRpsday3++4vb9je1D1Fe3/51iQZ84+uo0+Gug++v3TIkjz55grOJOhR3nM2MHZ1076RKeKzc5POR848z8T6Q2iS1ZM8cBctYCKYyLQQhaXzdBXQmS1CJGuP3I8Hun7jofNI7v9lmEc9J4q7IcsRKsVotFGci5ZEyfH7ePxyI//I8+v+Xp5g7e3cH0NfBn494Ffy1lgu+QHf2jJj/1ELe85iStyMmByBp4MmVYkmbDciCzuWxQyjFrXFU3VKH27nFXL26albZoZpk1IxhpilMxuGJmmkf1+L9YiMWmDWF7POZkv3O12xDSwXC65XF9irGXVijzT0IvDdOmzHYze0hiF6KFptHdCsTdGsjKC0v+tLL0sQJx7p5DwhcPqKAh41us1F5eXNFUl9hmFx6g6fULmDkkJV4TZyNFVNfuug/t7VhdLrGGGanLlkqHgvOCy350zRmajvCPMPRSdFTNoVlzivWeK0l/z6kJeFAUvn1/zqbMgd/nyhsthYGc9TdWococMk1trKY1oCJa+YDCOaMIpaAnGcpaZ5krtI4SSXPDDyQ7kDO60GhizwLJT4pSzYu5rrVigTGMgIa7TcRhlg1tLDEashnSs4+LikndevKtO6rVAYCkfbAaXM9Tcl0FHP5QaH0NgmoY5mYuqnIGxWC/ksIiZq4owKcU8pvl9CDFm5HDo2O53Mlup16UfejabLfu9aGF6X3Dx5Jq6FCm5RV3x9OqK68sL2rqWXnBZ6jXXhNOYWX0mxjCPVORK21mDRQKb12TQJAgmiFmr3g+ThI3rtR92XqnkMypE6IeRx80GqwERYLlaEZPl0EmQKYoCYwLDMNDWS+I0cDzuWTQ19bIliyYkPQ+9isqvlkvKomSaAofDkePhSF3XIrowDMIUNQajaExA+nsxiY7r0+sn4r5iLbtuL/OWahAXVJT5hD6Im3xMWYd1wikM76xjuVgw6rm5P4iyUVXl2dbc1dNrYx0OgzeWy9Wap9fXXKzWMoLS9zw8PPDw+CgwaJrmUQ2vocdgTsAGuS7P+ylnkfncnSPMG2Evy+u90Y/LUD8Ce+aW0fz7ef9liF23rZw5eWo596DzWX9CaeZKLjO28jCr06wxhKCSU24evg1EsasPgfuHBx4eZSxgHAcScba+mbOs3NpQmEQiepp13KYwEcZpzkb/3F8w/IZf/4Jv+saXEuAA3oOH5RN++meu+D9+eMmP/+NSoRNLVal8TTozH80XKiXtIZ5mlYxWQ01VSxBrRQtyuVhSFH7udzljZ/hv6AeO+wN9L3TiaZrYH/YMQw9JBmgbX1GUJU27nGWvtrs9U0hsNluZJapbqnaJ956yTKyWSw67HTFMQiywljBl1+FIaR1TkCru1evXlCrQm+nXeXFYK6MLReHA5xGOTE2GqqpZLpesVku8czKnlUSdfkyJYZQmdgqRvhNIpzt2FEWJ854X77xDDCPjMFDYaoZBrYr2AnpQSlApvJ9p9IUXBQ7vxEW8rWuGcWBS9lsefL5crxnGkd1hT9u2dH3Py6sLPsWbj28+HvmHdTMTAvKGFuhNLZ+KUjL1YCCLjWfY/ezwRQ//ecOa07TIHOBy78FI/03o2KISUZc1TSPCx0MnPnell71zOO4x1jPuj0zTlqZttdcaCUZgrsuLC549e85qtRbavvOa6IoHiHNOEhFO+4h08jwUUeFJHD40yKV8qkm9xxQjwyQu1tZ5dvuD9owkQz8eOzaPj2y3W+7u7ri9u+N47PBlQYyiN3qxXnNxcc00CWv04W7DYb+j8I71csHrD16zbBveeecF77x4waKS/ZlbGTM0mRImCgoxTRNxHIl64Hudz4wxkaZJkR6nZCpHUSlcp9T8bR8UZAAAHOBJREFUDHWew2bWWrrjkeN+Txgn9ts9hXc4X3B1ecmXvvKKD29ueHh4xDjParlmv9tgjKGuK9D3OwxS4aEByBRejWVXNE3DME4cjgeOx+N8L/LoVSCoipBIiGWEYIqROEXahajYlGXJV776FYZxoBsH3fOSuIR0thZ1TIEpcnd7i3ee9UpY28u2ZegHHjePpCDQd3fsWC6X85B0DlAFlsqXNFXNk6srLtcXAtWmxGbzyMP9A4f9XucT01y1GbKwODPZ8A3gOQcsnT2d/28OPxkpyYE7nSBwiVNpRtdyILPx1J88B1ZyMv1Gl9uc1vwpthoUnNdzwcgIQe6PFYUnW6gnorCVlAI9DAOjOnP3Y6+HQVCowJ8+rMnYqjlrhUlQO5/Ylw8pEIo3hmRlYf2X3/0uv/ffW7FYyEX6B59b848/X+uiS3h/+pjOeerKz72muazO2YtCPbl6c16gwbqqKIuCppLeh4wyyLKIvQSZbruf9fHGcVK4R/owhXG4osJ5x9XVNWVZkgDrC2I8sNvt+eCD1xR1i3GO9cUFq4sLxhhZNC0xHNgeDrRti02RUXsG+Tr3g+rsKQy3XC4lWFpHq1JF1pxWQiIIvFhKNVTVlV4fx3q9PqMZC1FoHAf8WOKbWsFyOSGroiISpYeTEk1d0bQ1/VF6id5anbkyM9yaktH33UOUsZAYgsDdpLl3ZDRoxEkVLJqGaRzZqS9c2wo9e7Fasjsc+OVVw2/hzcfX7A/8w8srSWZUaGCeM7IQnaf0pbDN8oZIaIV/Zrgoq5esHhSNUu3PKrmUog7sGoxxGMubVZzJqjbSGy18IdqpIVI3LSElmqpmtb7AFQXjNDJ0HV3X8+zJE95++wUX60tE8Fgq46osmfIgtcuecFEqC1WBiCGq+PBImAZCGLRStSSsZv2RScV5hynQjxPjdODDm1vu7u/pu55pElGHrjsSJlHuuLi85u0XEpBTTFRlSdO2CuHLgdUPg8r7BUIYmaaBYz/wuNvRbLdEHQ6fYUebs3CDMepunxKESYbUQ04omJGITHozRg+8DNdq6yMbcArqkSs9xLJpf6StGgwJbxyLdiE9O9UPdc6xOxzp+56q8AzjwMVqQVl5DBFfiNyXzAZbSYQXC6qqFAmxg8jmCYRmheVrhWRGFEbi5iBBEOfwVUlZVVRNRUA+//XlJcum4cPbG+4eHjj2R1mI4wAKN+dTPMTIMAwihp6g9CVXl5dM4wgkVqsV7aKd7axyi0nSPknOXIKVCruvFyuxSTNyDtzf3wsj/ngUqyKXB6zV+BpNJDntjby35kruYzB/Rkvmk157v9nDUQNe/l1j5l5bsulNKFOrtxx88/PNYc28+fJ5lCdfh0TCd53YPwhOPczQl/jMiQ9cVL23/AJVWdL3onpijBh8Zmw09wZmRpCddWdOARBhduXeWMaMjYGuG/nLf/VCZ8+grEqeXAlceO6kLZVCcdbjk4otHxa5IZ/OKrpsqth3vVj2HDv6w1FgIu0lFL6Qfwc57Nu2YdEuyD0ZXxTc3NwwTRNN04hpaVHgvCcimdeibXn2/DnNYomwVyeOxyPX10+4urpi6h2bhwcmNzJ0Rw67LdaIhUZM0osZx2mWqbKa/fZ9T1lWVJWQX6qyUKku6XcVRaHVjOpQGkPTNlLJ6mxOdhSvm4qqbTgMgxjhbraEcdLB5kinUkr73UYXlMxDGSO9tGTMzHKUBEbmtpxqZWYX8Nyfi0Hgob7vNVkSIkzhPNMgYrOFKur3Xcer4uPkk7eOvbL5wlljmTfQgrKsqOuaEEfGYAhhIKDqOudQyYxqnwe+NCcOmegxD9Ri54BUl7UEU+PkusYkQ9U6h1TVJdMUs+HZfEhNw8jV5RUvXrzg8uJKCE1VRV2IXmxZ16RxmBPD3N8ymsikJCM++U9SYpHE40A0iRANY0gMowS37W7Hze0dN7d3fOnLXyGlxGKxoG1bqrphfXFJ2zSzJVNmWWfVCJlFO6n3N00r0G+M9MOR43HPctESYuL27g5XeNrYUNcVxrt8c/Si5haGzjYGHTUZA7mXmz979r3LlWDStscJJZJDLyJQZgqJwnmqsmIchpm844zDlhVvPX3KoR9JxnHoXtIPA3Ula9o5o9WkXMwUBVpfNC2r9ZpK7ZE22x0PDw8cug4Q+btaheoL7ynLiuOg4yLecXN/TzeN1GqquqhrqkIQjIumYX1xwdPthvvHBz748DUPmw3dKEPiIWW5DBmiv1iuBbK0kmhFI9B31/dcXF5gnD3rd+oAlHWUztOUNW89fcpbT57OcoORxMPjhpubWzabjYwLZOqCYV73MziQq7gkbAuBic8KlnQKQhl5SKqfmQWdYyaFkFWJTsHcWEHj5tGL/Mfmmu5U252PMeTXlNCSe9f21OeMEb/f74iqCxhjYBil15R/0FlHWbj5mfIMkFA87RtCneJblCBEKT2dk2Fne9IbzDitd466ruZAl99sqUxGY8yZyLO8trA/TwGrLAr1c4Lu2DEOPSmpM7LJTMKRsR9IaviYb17Xy8xLUzeUOrjrFTKahw6NUOWdklFGDVYpJWUnFioaiyrAi/p9URZUk8B0ErBE9aKqSqmM4hEDHPd7to8PHPY7mrqS6iSm2dlhmkZGlVSTnl3EGDGDbJuKtm2o64LCixag98p8RaCfbEliDPNzOmc5dkfG2wm3LenDyN3tHQ9390LAKTxNU9O2LfWqxXsjEFAQIofTDDZZ6eMlFSfOPTeDDMyHEFUlPukMZpzlmXJm550TJXvVtvQ6S9R3PZ9bLvhtv+mb+OKi5p9bw0+VBXdFhQ9ZNi6AKU6woi5054WtOk4VjIlE0MrjfDOcRbp5n6U5xuWHwGxZyvbUvC/Lcj4sMpwZpgmjmozGGIwTlZdRP3N37CjLkreePuXq8lL0YEGZsSVeqx8XRVko98sEwszKJYk0iRZqilLCWEQbMUQxwhxCop8CXT/x+uaGly9f8cEHH7Dd77m4uOC9997j6uqKYRioy4qqrhj6QZ7LyMhPCDKuMIY4V1dlWSAzbTIPZ632gBBptniYCKGVz+k9sSxIZxqZ8zmV95cmJSGY+QwpXXGCXlOeG7MC252hQ3osZtB5rtC9kz5n0N5YVsdpm4KmXbBar9kdO6rqngSzUEI6Wz8hymHrfS0yXpXIhx2OR7a7HQ+bDfvDATC0TU1UL8emabisJdgUVYkpPNPtLbcP96SHey4PFzy5vGS9WNIoO9Nax3K1oqxlnrV49ZKb21tCEph5CgpdlxXXl5ezrVlWrinriqqpdSA9CRpGjgmnMYvVesV6fUHTthz2e/F39J7NdsNmu6Xruzkpzl1qIRcq81EDrvi8nffi3nzkr+dwFHPFpjOb50hKOqvqMAiUrXfVkNm3MgeYA9wblePck9PiKcOTOSCnEwTqkw49eu+YJmkE49x8oUiJadTmtl44Z5kFX/MbynI0xtrZoNNah7N51i5ngyJp5Kylrpu5ISkvJRlinKuqUqnXchGnMBLGSURlx4meI3stpGMQVmFS+n+pPTavElu5qrTWYn3Jsl0Idb+sZFYvV4kpX0eBbcdRIMTTgHbg2HdcX1+LPJORBRGSsNKKomC5XJCAEBOGyNd//a/mradP6bqe7eM942HDfruh2+/puyMQmYLTICTwqzC3LMvLJYvlkqvLC4ZxZNEuePvtZ3LPnFHLHLlvRXlSUT+3g5HrMwkXxxr6vmez24hklzN4b3j29jXi7LA+VYS+IIaB/rBlmkZCbGaVlhgiwYRZs3FUse4pyP0J2uObpiz87EW8uK5naGWaAmEKM7Hm8fGRoq64urqi6zr+9Dd8Lf04sD8c1CdQ+jX90FNPDVWpm+UsCFVlyTRV9MORrg+z+3U+GN/ggL3RQzg9MlQyO4inXI2YuZJLKTIN0+xKLxW3iF0PQ0fXDxy6jmkKrJYrFu2C68tL3nr6dE6qiqKYiSIhiSO0L0t8hmBikoAWdMA1iNxaCONMNkmI0HwM0A0ju+PAV1695stffSWwe9fRLlZ84pOfEgkq7wWhmQL7YScSXZqsJiWEFRqoq7LAmFJCSYqgbOmgAtN56LzvOoa+J4aJx6am8I6qLHBWVCvmy53yf1TCShO3qDOAZV2JKohq31rrTwzK09053bwzsoFVJqpXab1pnIhJiFqb3Z7jMLHbHTh2vUCwVYFXQYU8/5vChLViJbZYLAV2jolj13F7f88HH35IP4z8f2VdyW4kx3Y9MWVkZk2sKjZJdT8Kz5YNQ/DO3+Zf8hf4Hwx4543tnSCpJ05VrDmHmLy4NzKrnxsg0FSzKLIyhnvPPUMEZQBe3slOrbJsH9Z1MEWBPlFKSzWbwDZn7I4HPL294G27wXwyxd36Fne3a4K9WTd8c3OD6XSKh7t7PL+8YH88cGgt+XgKU8BqAyHoNaUtUU9qdF0HCHZpCSw7klRoGlugntS4f7iHrUvyz9ztYDiPbrPd4n2/Q9O2SFowJB05rVvk4x9ABAW9UAcX/7Ya5M8TY5mJH7ZIGOzIAkuihvMojcUJvZzuFxF5NpckVOLOXoDdW8ZnnlE6wfuUAm7FuM5yVSUEdAiUjuu9GFIBstlyXlJSUmdFTMOcGTeeELml1ZoOeM3MO0rq5sEsz5L6vicGIgSSjzzzchxUGAbYMMsKru/w6WQKa4sBs8+UY+88muaCynJXpjWsLYaHqa66xlwhIo4zgBz4Sre/HC5egPSBoY+D02Ym14QUYISBKYi6DEEwFXqHjz89YLlaY35zg99++w2LxQ2UlNiej3DOQUeH82EPhAAtBZTKOjxiHKYESjIvCoKVbInZdAog0RB8OgWlMUT0rkPTXGCLAmXFsSRXMLH3HkgKMVKXlOGGsrRQhUZCQj2ZwBQal8sFWiusV0t6fs7TEHc4ANMILcdryJ2eT+BNJqWCiCR6DiHCMDtXawNrCvTBD6zaqAum5bOUQhugJjjNn46oyhL/fDjh7zZ73HcO/zWb4j/LesgSyws7W66ppFiobgaJAG2E8esEA/kpUeVI2VZjt5DnP2CWI3UditEBMkIgICMz/LJxNImXtdGQntZDKSTqqsJ6ucSH1RoFQ+e5iNBas9cj2RJluQBihOf9EJmYlUJOOE9cGRNbsus9ut7BReD70zN+//1PBEh8+vgJdZ1jsyg5HiByEIZiMg4QfWSPSWlIH6Y0VdchR2bFACE0pKAqnc4GhtYZOnW9GxmUPpA1k1DDc8hdGxU+tL+syJFG9EWZWEaPif5BsAnF9ZJLwynEFnJKIQqB1jk2V1BISeB0OKLpehxOZBBPcLaG71oAIOsxRWxYay1l4E2mKKxF1/XYH494fn3D+/4ApUkrXNY1drsd3vcHuJp8XoWUmCxmjPyQ3+VytcKpueB4OsJ3HZq2Qdu32J8OWC4WmM/mKK0lqNUUeLi7x/2HO7y+veHz58/Y7t6hjcH50pC5Aq85IQWU0JCK+BNCKCi+laQgh6XJpMaH+3vMFgtcTmds3zZwXY/Vak2FAzu20KyMHmq24SJ7wSt/yAGuxGCfNbTVKX/NeBZkgklM4zrNr6HGKA3oSm4qxgtMXEGhuTBN40f6ER79W5w033G5vtLgGYuUAkYX7PI/wocZnrGWYkDoh6QfgHK08mah7+zbHkG4QesVBreFEaIAiNocej9gsIUySHxx5YVuS6KF58racUeVTV41dz1lYYlt1JOEQWXrsQSmWXtK742jXRD4rdNSo7AWQwYZa4JGJwuB3jlK0ZYSjg+y0+VMswWjyLQ4hitmn8P7+xb7wx6u77B73+D9fYeeDVxF36CyBSpDLu6QgDaaKfXkZjLDjCs9cltQ6nreRrZQwdPv13cOhbGcHmGGooNBBigtYUBmuvQeAqfTCYUtcLNeEbu0sEhJwvU9iqKCSAkBGtN6ipM9ouE5RC7ZMqyUtSgi0UGfu/kYI1zPCfGsD5Q8i0Hw6HuHVnWotYWSJCMorUUU5He4Xq/x1807/vXf/h3Xf9K//Ir/WK1IOxU8SjFarOW6S0oyyTZGwwWBFEY23iiszr8KbZqI+OPQGqRjAgjylYIKGec8vXds1QSk4bIIIUAoidJYaK9gWVdV2wqr+QJ1VREpR2kyFijIm1KzxguSk9TBAusYWC/myV2ErZ1IiUcX3benJ3b7kNhsd9hs3mG0xk8f7uC6FkfXD7NoAdLnta6BNnowRc7u91BySBcRBhB+nIEQY5IIJ0oxmpPIhi1fdgUbRishBhedbKuYodB0nVuU0RUheG59YQKcYfZuGoJOTS68+fAcNHx8sHnW5jbO4fvrG5z3mEymsLbEueuw2x+wOxzgQ0A1maDvIlwilrExBaLrUWjDrOsJTGHhQ8TheMLL2wavmw2c91AhwAWPhVygKEsaOVzOvE8TRGEgC9JsntoGi/kM290Ep/MJSQg0fY9uu8HXp+9YTOf4eH+P5eIGi+kMVcGXnbX4sFxjVk/w9rbBl29f4Y2HcIDnAsd7T9Ay+43mrkjyDHU6nWJ9+wGr2zW6rsPzyzM2bxtYY+GDhzIas8UC9WSCc3tBHx187ykiS7FTCss5ftgrw4gs76LR/zd3cLiCkBNYJjEUNtwxJgCCA3zTeHFd7fS8RK4+T8PfBV/Geb8mcAHFRenVC6FnsxpVWaEqS6qAufvJVV3uljJt2TlHIXpMZkgpDbT00QrMoDQFTE0OITFEot+zN53SdGj44NmHLw7iaiTWAsEBiZzdtdbEhiwrhEAEjOZyoa6QSS5EzS8IY88CVyY4jBefYPErDznZed2YYnj/FDM18wPVRpPzu5IEryDheDnRwSEl9qcjBUQqgoFyQjR1l+34vvBcD0Kg0hqPnz6hkMTai0jwKVDas3PsDkNuMAjs8p4i2uaCviPGV2FqdJEgnUk9pch6SdTvwhhAEMsugaBMrQR6QS74pjDodx0N53WBoigxnc1R1TO8vbwgRU4jLjRWyxX6rsdmu+FKLv0/2ElKCcHdnpSSjKNZwyN5hkBIgGYIWyF4R+w+ZTCZ30BZAyiJc9tgdjPDfLHA5uVHz1IA+Kf3A8IjGeJmOvw4bE78DNUgCVGSHFcy9ZYuMjnYT6WUAEYWKO+Nu7UQ0TUtBAv3CyN5zVDUSgwBXhLTTykFqRWsoUuv7zt0bYOiBIAKy8UCk7KCiBGmoK69tCVsWcDwLC53clmcnTMIY/Kcuk2CeYCg8SzF6WPCsWnheo/N9h1FYTGbzWl25z2MtTBSwXlHsTbSo++52APPKvmyU1IhgiQkMfhBAE5zRnAhSHsYoAsxCRLDOzYqr8oKSnF4a4wD8Ugo2jtpOIjI2sozEcGHgEtDurOK9amZ+JYPM0JbMsGNOvDI+9SliBATTl2Hby8veH55xXK1wuPjz+h9wO54xG6/x3w+R2EK9B25zcwmE0gh0DmH+fJmgCkhBPb7A74+PeF4PCKEhJDAuliH0+WC2XTKSQwRnevpctjvsFguMalr7A8HCKWwmEyxkW9wQlAcVvDYbrf488sXbLcb3H+4w6e7B6wXS9zMSSLQtR1qW+Ef/v4X/PyXR/z59Su+Pn3D7nSkGSyPU/JRHgPN8LXWqKoaP338iJ/u7yGExOc/P+Pb0xOa8wV1VaPpOkAKLG5uMJvPcbgc4ZqAwCYS2ZOVorcxFoXjVQY5EPWHSRkXIHSmxpS1m3G4+PJzl8O8T5I2MBJEeu2iN0jCMgQJDLFE+cfJkTu57cpfwyjl8N/1Xz5+GudpyBhqAiJZcvU+MMQYGZfHMEPJIZCWM+gE3/KZcedDwPl8hvOB3RjScMtmIsJg/ZUAqSVc6/jSUjg3RFPWWiOkEqakGVvnOlwuDXLMRnGVgZcSdZg9V5FK0jDZMd5uCgOrNDuj0xtRcEDo8IC5SsyQ1OlyIlg1BLRdC1NahBixOx5grUXbd+j7HikRcUYyvGW0IQYm+38aQy4yJnYoNAVbJiQ0XTt0hjEmtG2DsqpR1/UwJC60gePZGsHAVITk+I2YiGiitWa4hA5L8Cwxd9RaG4QQUFYVtC0wWyxQVhUtagH4FHE8n7Gcz0n7VZawVQWpudBJkdiGitITBD/0EDwRBCL9W8G/q3MOpqqpCIjjupCSDMHBVZiSCue2Qd8TpBpDwGY2RXd/C/v8Niz+j9sDYoroHUUK9X1Ph6gmeFZJjSAIXiPoOcPQvMEUywuYVUlrLUdzjDCI0Qaz2ZxnT0C2wVIQEJJy2jTr/IQi9mvi369pW0ghsJwvsL69Jfg/kUCfUhw0ypIIJxlFobkpkY6cp65NSuocg89dHBU7zge0XY/T+YTeBdhygrISsOWECFhMUNBZ1hATwdi83oe9ypc8wcwEGSulqKtnQlFKgR1PIgpjUJeUA5jXltYaNzc38MHDMhErBA8kzqQU2bg5Q8sEP2XvV4iA6Edms2a0iJoFMRDWqK7Kowzu5NKYskD2URGTSY1ff/0Vtqzx3//zv3h+foW1FWIMmEwmmNQ12uYCoxSWqxVmE5KyzKYTTKdTWEsJHcfTHs8vr3h92xAZL8bhIwAUXQVAC4H7uzsio0gJqTV2ux3miwXm0xl2hx2mZY3lbE7jAgA+BjRsJr3d70hb1zvs93us5jd4uL/Harmir9vvUZYlfn58xO2HD3jdvOHp9RknzvozWnJxrVByof/46RM+3N7CeY/n52d8f37C8XKmhiR4OO8gs7RpPoPZFkB3hjIaSSYkLhZD1syJkUwyQoIRIknS8/GlNhbB2RScL0B+sUAimULW7vD3yikUQo7d3GhWnzu9K+0qr6LcTQohRleiTHBkVEZCQEsI9C0l3hoeSg++hwCKoiDPwXy56XG2lk1gfYwQkjwRL5dmcBVQSqFzbtDH0byGD5bCwFhqnc/nM9quhfSS22+g82AIiKjmp+aEp9fvA2PP5G4nZucExUbIo2wgfxht0LkeSitECTR9hxKRLx2JGN1YHoAdXiS4+wDa4GHLAlZrnF8blKWFAVXdpbX0/2s7ovReGtwsFgNrdD6bwnDWWVlV9FA6UEVsNGIC2rbFZrMhyIOJHCHS/C2wsDoJcp/vOJF9OpmQdySTF3L2kuTDDUiQKkAg6+8cus5BKc3sOEUHZXMBtEKlNRKrPXwMiCxbUNpCGQPBKe8xBEBTCrgMcViEwXtILnwyxFzXNRcMgbWM1NGHEGFLS90Gb56YEsqyQu9pjidZmvHy+IDHq0uu3B+x9h57x5E2fUcMW35+UimoqKF1gbKs0XYUUpkjkQguFwy9JSZKkYYyhDD4DkqlUNeWXX06eGapSkEXeFHYgbSktMLpfEYmXUcfsF7fYr1cYlrWJM4VgmUVjkkaNes31WA7l4kfgyOJlPjj9z9wPl9wf3eHyXSKrifXnbfNFtv3HZxzKCtCY3wcZ8c+EPwruKumHLqRJCaG4odmOnLw/jSwVl1JhMTAjoaU8J7irq6r7MKWKJCgJO0J5xwck7Ikm0oIzjAbdI0Qo8uJpu9VMDlNcMcGkZNQqIPIKMy1B2JKiVm7NDIpbYnZdAGtC3Sdw++//4HPz3/i558fMa1quL6H6zusljdYL5dA8pBImE0nsNYCAjifL/T+7vbwMcGnhD4E+BjgQkTvPRly1zXaywWb93eURYFL27BVYUJzvmA2m6HSFilE3N6scLlckDoyQK7qGqKqyLtVAKe2QYgRl8sF+9MR//jLL7i/u4cpLNqmQew6GGPw+PETPj48YLN9x5evX7B936JDhA8RtrJ4uH/A3foWSkq8vL7i+/Mzzm0Dx3tXOokzp5dba1FVNerpBG3soZNH40hSRghQ+mHuNnRqSEhJIApGxNgjh7rr/Nk1vAhkQ4bMCs6dPO0pdaXxG5mRGUaP+JGZmU/qPGsfHVGoiJLcSOW9/n+ByO7TQdf5QgAAAABJRU5ErkJggg=="/>
          <p:cNvSpPr>
            <a:spLocks noChangeAspect="1" noChangeArrowheads="1"/>
          </p:cNvSpPr>
          <p:nvPr/>
        </p:nvSpPr>
        <p:spPr bwMode="auto">
          <a:xfrm>
            <a:off x="974725" y="31130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2852432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0338"/>
            <a:ext cx="8229600" cy="1143000"/>
          </a:xfrm>
        </p:spPr>
        <p:txBody>
          <a:bodyPr>
            <a:normAutofit fontScale="90000"/>
          </a:bodyPr>
          <a:lstStyle/>
          <a:p>
            <a:r>
              <a:rPr lang="en-US" dirty="0" smtClean="0">
                <a:solidFill>
                  <a:srgbClr val="1E4164"/>
                </a:solidFill>
              </a:rPr>
              <a:t>REGULAR REPORTING &amp; </a:t>
            </a:r>
            <a:br>
              <a:rPr lang="en-US" dirty="0" smtClean="0">
                <a:solidFill>
                  <a:srgbClr val="1E4164"/>
                </a:solidFill>
              </a:rPr>
            </a:br>
            <a:r>
              <a:rPr lang="en-US" dirty="0" smtClean="0">
                <a:solidFill>
                  <a:srgbClr val="1E4164"/>
                </a:solidFill>
              </a:rPr>
              <a:t>MONITORING TO THE TOWN</a:t>
            </a:r>
            <a:endParaRPr lang="en-US" dirty="0">
              <a:solidFill>
                <a:srgbClr val="1E4164"/>
              </a:solidFill>
            </a:endParaRPr>
          </a:p>
        </p:txBody>
      </p:sp>
      <p:sp>
        <p:nvSpPr>
          <p:cNvPr id="3" name="Content Placeholder 2"/>
          <p:cNvSpPr>
            <a:spLocks noGrp="1"/>
          </p:cNvSpPr>
          <p:nvPr>
            <p:ph idx="1"/>
          </p:nvPr>
        </p:nvSpPr>
        <p:spPr>
          <a:xfrm>
            <a:off x="600075" y="1371600"/>
            <a:ext cx="8321584" cy="4723445"/>
          </a:xfrm>
        </p:spPr>
        <p:txBody>
          <a:bodyPr>
            <a:noAutofit/>
          </a:bodyPr>
          <a:lstStyle/>
          <a:p>
            <a:pPr marL="0" indent="0">
              <a:buNone/>
            </a:pPr>
            <a:r>
              <a:rPr lang="en-US" sz="2400" b="1" dirty="0"/>
              <a:t>Monthly </a:t>
            </a:r>
            <a:r>
              <a:rPr lang="en-US" sz="2400" b="1" dirty="0" smtClean="0"/>
              <a:t>Reports:</a:t>
            </a:r>
            <a:endParaRPr lang="en-US" sz="2400" b="1" dirty="0"/>
          </a:p>
          <a:p>
            <a:r>
              <a:rPr lang="en-US" sz="2400" dirty="0"/>
              <a:t>C</a:t>
            </a:r>
            <a:r>
              <a:rPr lang="en-US" sz="2400" dirty="0" smtClean="0"/>
              <a:t>onfirmation </a:t>
            </a:r>
            <a:r>
              <a:rPr lang="en-US" sz="2400" dirty="0"/>
              <a:t>of imported </a:t>
            </a:r>
            <a:r>
              <a:rPr lang="en-US" sz="2400" dirty="0" smtClean="0"/>
              <a:t>excess soil volume and quality of material to </a:t>
            </a:r>
            <a:r>
              <a:rPr lang="en-US" sz="2400" dirty="0"/>
              <a:t>the S</a:t>
            </a:r>
            <a:r>
              <a:rPr lang="en-US" sz="2400" dirty="0" smtClean="0"/>
              <a:t>ite. </a:t>
            </a:r>
          </a:p>
          <a:p>
            <a:pPr marL="0" indent="0">
              <a:buNone/>
            </a:pPr>
            <a:r>
              <a:rPr lang="en-US" sz="2400" b="1" dirty="0" smtClean="0"/>
              <a:t>Semi-Annual Report:</a:t>
            </a:r>
            <a:endParaRPr lang="en-US" sz="2400" b="1" dirty="0"/>
          </a:p>
          <a:p>
            <a:r>
              <a:rPr lang="en-US" sz="2400" dirty="0" smtClean="0"/>
              <a:t>Operation </a:t>
            </a:r>
            <a:r>
              <a:rPr lang="en-US" sz="2400" dirty="0"/>
              <a:t>report and summary of the resolution of </a:t>
            </a:r>
            <a:r>
              <a:rPr lang="en-US" sz="2400" dirty="0" smtClean="0"/>
              <a:t>any concerns.</a:t>
            </a:r>
            <a:r>
              <a:rPr lang="en-US" sz="2400" dirty="0"/>
              <a:t> </a:t>
            </a:r>
          </a:p>
          <a:p>
            <a:pPr marL="0" indent="0">
              <a:buNone/>
            </a:pPr>
            <a:r>
              <a:rPr lang="en-US" sz="2400" b="1" dirty="0" smtClean="0"/>
              <a:t>Annual Reporting:</a:t>
            </a:r>
            <a:endParaRPr lang="en-US" sz="2400" b="1" dirty="0"/>
          </a:p>
          <a:p>
            <a:r>
              <a:rPr lang="en-US" sz="2400" dirty="0" smtClean="0"/>
              <a:t>Record </a:t>
            </a:r>
            <a:r>
              <a:rPr lang="en-US" sz="2400" dirty="0"/>
              <a:t>of import and source </a:t>
            </a:r>
            <a:r>
              <a:rPr lang="en-US" sz="2400" dirty="0" smtClean="0"/>
              <a:t>material placement </a:t>
            </a:r>
            <a:r>
              <a:rPr lang="en-US" sz="2400" dirty="0"/>
              <a:t>of excess </a:t>
            </a:r>
            <a:r>
              <a:rPr lang="en-US" sz="2400" dirty="0" smtClean="0"/>
              <a:t>soil.</a:t>
            </a:r>
          </a:p>
          <a:p>
            <a:r>
              <a:rPr lang="en-US" sz="2400" dirty="0"/>
              <a:t>S</a:t>
            </a:r>
            <a:r>
              <a:rPr lang="en-US" sz="2400" dirty="0" smtClean="0"/>
              <a:t>ummary </a:t>
            </a:r>
            <a:r>
              <a:rPr lang="en-US" sz="2400" dirty="0"/>
              <a:t>of </a:t>
            </a:r>
            <a:r>
              <a:rPr lang="en-US" sz="2400" dirty="0" smtClean="0"/>
              <a:t>concerns and resolutions. </a:t>
            </a:r>
          </a:p>
          <a:p>
            <a:r>
              <a:rPr lang="en-US" sz="2400" dirty="0"/>
              <a:t>E</a:t>
            </a:r>
            <a:r>
              <a:rPr lang="en-US" sz="2400" dirty="0" smtClean="0"/>
              <a:t>nvironmental </a:t>
            </a:r>
            <a:r>
              <a:rPr lang="en-US" sz="2400" dirty="0"/>
              <a:t>monitoring </a:t>
            </a:r>
            <a:r>
              <a:rPr lang="en-US" sz="2400" dirty="0" smtClean="0"/>
              <a:t>results, compliance </a:t>
            </a:r>
            <a:r>
              <a:rPr lang="en-US" sz="2400" dirty="0"/>
              <a:t>audits and </a:t>
            </a:r>
            <a:r>
              <a:rPr lang="en-US" sz="2400" dirty="0" smtClean="0"/>
              <a:t>assessments.</a:t>
            </a:r>
            <a:endParaRPr lang="en-CA" sz="2400" dirty="0"/>
          </a:p>
        </p:txBody>
      </p:sp>
      <p:sp>
        <p:nvSpPr>
          <p:cNvPr id="8" name="Slide Number Placeholder 7"/>
          <p:cNvSpPr>
            <a:spLocks noGrp="1"/>
          </p:cNvSpPr>
          <p:nvPr>
            <p:ph type="sldNum" sz="quarter" idx="12"/>
          </p:nvPr>
        </p:nvSpPr>
        <p:spPr/>
        <p:txBody>
          <a:bodyPr/>
          <a:lstStyle/>
          <a:p>
            <a:fld id="{686F1816-B142-4E40-8BF6-E98541B6C12F}" type="slidenum">
              <a:rPr lang="en-US" smtClean="0"/>
              <a:pPr/>
              <a:t>15</a:t>
            </a:fld>
            <a:endParaRPr lang="en-US"/>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18260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0338"/>
            <a:ext cx="8229600" cy="1143000"/>
          </a:xfrm>
        </p:spPr>
        <p:txBody>
          <a:bodyPr/>
          <a:lstStyle/>
          <a:p>
            <a:r>
              <a:rPr lang="en-US" dirty="0" smtClean="0">
                <a:solidFill>
                  <a:srgbClr val="1E4164"/>
                </a:solidFill>
              </a:rPr>
              <a:t>PUBLIC COMPLAINT PROCEDURE</a:t>
            </a:r>
            <a:endParaRPr lang="en-US" dirty="0">
              <a:solidFill>
                <a:srgbClr val="1E4164"/>
              </a:solidFill>
            </a:endParaRPr>
          </a:p>
        </p:txBody>
      </p:sp>
      <p:sp>
        <p:nvSpPr>
          <p:cNvPr id="3" name="Content Placeholder 2"/>
          <p:cNvSpPr>
            <a:spLocks noGrp="1"/>
          </p:cNvSpPr>
          <p:nvPr>
            <p:ph idx="1"/>
          </p:nvPr>
        </p:nvSpPr>
        <p:spPr>
          <a:xfrm>
            <a:off x="638175" y="1323975"/>
            <a:ext cx="8229600" cy="4723445"/>
          </a:xfrm>
        </p:spPr>
        <p:txBody>
          <a:bodyPr>
            <a:normAutofit/>
          </a:bodyPr>
          <a:lstStyle/>
          <a:p>
            <a:pPr>
              <a:spcAft>
                <a:spcPts val="600"/>
              </a:spcAft>
            </a:pPr>
            <a:r>
              <a:rPr lang="en-US" sz="2600" dirty="0"/>
              <a:t>Lafarge will maintain an online system for receiving public complaints</a:t>
            </a:r>
            <a:r>
              <a:rPr lang="en-US" sz="2600" dirty="0" smtClean="0"/>
              <a:t>.</a:t>
            </a:r>
          </a:p>
          <a:p>
            <a:pPr>
              <a:spcAft>
                <a:spcPts val="600"/>
              </a:spcAft>
            </a:pPr>
            <a:r>
              <a:rPr lang="en-US" sz="2600" dirty="0" smtClean="0"/>
              <a:t>A response </a:t>
            </a:r>
            <a:r>
              <a:rPr lang="en-US" sz="2600" dirty="0"/>
              <a:t>to any </a:t>
            </a:r>
            <a:r>
              <a:rPr lang="en-US" sz="2600" dirty="0" smtClean="0"/>
              <a:t>complaint will be provided within </a:t>
            </a:r>
            <a:r>
              <a:rPr lang="en-US" sz="2600" dirty="0"/>
              <a:t>2 </a:t>
            </a:r>
            <a:r>
              <a:rPr lang="en-US" sz="2600" dirty="0" smtClean="0"/>
              <a:t>business days.</a:t>
            </a:r>
          </a:p>
          <a:p>
            <a:pPr>
              <a:spcAft>
                <a:spcPts val="600"/>
              </a:spcAft>
            </a:pPr>
            <a:r>
              <a:rPr lang="en-US" sz="2600" dirty="0"/>
              <a:t>E</a:t>
            </a:r>
            <a:r>
              <a:rPr lang="en-US" sz="2600" dirty="0" smtClean="0"/>
              <a:t>ach </a:t>
            </a:r>
            <a:r>
              <a:rPr lang="en-US" sz="2600" dirty="0"/>
              <a:t>complaint will be investigated </a:t>
            </a:r>
            <a:r>
              <a:rPr lang="en-US" sz="2600" dirty="0" smtClean="0"/>
              <a:t>and </a:t>
            </a:r>
            <a:r>
              <a:rPr lang="en-US" sz="2600" dirty="0"/>
              <a:t>documented through an incident report with any operational protocols required</a:t>
            </a:r>
            <a:r>
              <a:rPr lang="en-US" sz="2600" dirty="0" smtClean="0"/>
              <a:t>.</a:t>
            </a:r>
          </a:p>
          <a:p>
            <a:pPr>
              <a:spcAft>
                <a:spcPts val="600"/>
              </a:spcAft>
            </a:pPr>
            <a:r>
              <a:rPr lang="en-US" sz="2600" dirty="0" smtClean="0"/>
              <a:t>A </a:t>
            </a:r>
            <a:r>
              <a:rPr lang="en-US" sz="2600" dirty="0"/>
              <a:t>copy of the complaint and response will be provided to the Town.</a:t>
            </a:r>
            <a:endParaRPr lang="en-CA" sz="2600" dirty="0"/>
          </a:p>
        </p:txBody>
      </p:sp>
      <p:sp>
        <p:nvSpPr>
          <p:cNvPr id="8" name="Slide Number Placeholder 7"/>
          <p:cNvSpPr>
            <a:spLocks noGrp="1"/>
          </p:cNvSpPr>
          <p:nvPr>
            <p:ph type="sldNum" sz="quarter" idx="12"/>
          </p:nvPr>
        </p:nvSpPr>
        <p:spPr/>
        <p:txBody>
          <a:bodyPr/>
          <a:lstStyle/>
          <a:p>
            <a:fld id="{686F1816-B142-4E40-8BF6-E98541B6C12F}" type="slidenum">
              <a:rPr lang="en-US" smtClean="0"/>
              <a:pPr/>
              <a:t>16</a:t>
            </a:fld>
            <a:endParaRPr lang="en-US"/>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89881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0813"/>
            <a:ext cx="8229600" cy="1143000"/>
          </a:xfrm>
        </p:spPr>
        <p:txBody>
          <a:bodyPr/>
          <a:lstStyle/>
          <a:p>
            <a:r>
              <a:rPr lang="en-US" dirty="0" smtClean="0">
                <a:solidFill>
                  <a:srgbClr val="1E4164"/>
                </a:solidFill>
              </a:rPr>
              <a:t>INSPECTION AND ENFORCEMENT</a:t>
            </a:r>
            <a:endParaRPr lang="en-US" dirty="0">
              <a:solidFill>
                <a:srgbClr val="1E4164"/>
              </a:solidFill>
            </a:endParaRPr>
          </a:p>
        </p:txBody>
      </p:sp>
      <p:sp>
        <p:nvSpPr>
          <p:cNvPr id="6" name="Content Placeholder 5"/>
          <p:cNvSpPr>
            <a:spLocks noGrp="1"/>
          </p:cNvSpPr>
          <p:nvPr>
            <p:ph sz="half" idx="2"/>
          </p:nvPr>
        </p:nvSpPr>
        <p:spPr>
          <a:xfrm>
            <a:off x="457200" y="2404128"/>
            <a:ext cx="8391525" cy="3395642"/>
          </a:xfrm>
        </p:spPr>
        <p:txBody>
          <a:bodyPr>
            <a:normAutofit/>
          </a:bodyPr>
          <a:lstStyle/>
          <a:p>
            <a:pPr>
              <a:spcAft>
                <a:spcPts val="600"/>
              </a:spcAft>
            </a:pPr>
            <a:r>
              <a:rPr lang="en-US" sz="2600" dirty="0"/>
              <a:t>If Town Council issues the site alteration permit, the Town has full authority to inspect and </a:t>
            </a:r>
            <a:r>
              <a:rPr lang="en-US" sz="2600" dirty="0" smtClean="0"/>
              <a:t>ensure that </a:t>
            </a:r>
            <a:r>
              <a:rPr lang="en-US" sz="2600" dirty="0"/>
              <a:t>Lafarge </a:t>
            </a:r>
            <a:r>
              <a:rPr lang="en-US" sz="2600" dirty="0" smtClean="0"/>
              <a:t>implements </a:t>
            </a:r>
            <a:r>
              <a:rPr lang="en-US" sz="2600" dirty="0"/>
              <a:t>all </a:t>
            </a:r>
            <a:r>
              <a:rPr lang="en-US" sz="2600" dirty="0" smtClean="0"/>
              <a:t>of the requirements </a:t>
            </a:r>
            <a:r>
              <a:rPr lang="en-US" sz="2600" dirty="0"/>
              <a:t>of </a:t>
            </a:r>
            <a:r>
              <a:rPr lang="en-US" sz="2600" dirty="0" smtClean="0"/>
              <a:t>Lafarge’s Management Plan </a:t>
            </a:r>
            <a:r>
              <a:rPr lang="en-US" sz="2600" dirty="0"/>
              <a:t>and Town By-law 2019-068-RE.</a:t>
            </a:r>
          </a:p>
          <a:p>
            <a:pPr>
              <a:spcAft>
                <a:spcPts val="600"/>
              </a:spcAft>
            </a:pPr>
            <a:r>
              <a:rPr lang="en-US" sz="2600" dirty="0"/>
              <a:t>The Town also has the authority to issue orders to ensure compliance and complete the work at Lafarge’s expense if the order is not complied </a:t>
            </a:r>
            <a:r>
              <a:rPr lang="en-US" sz="2600" dirty="0" smtClean="0"/>
              <a:t>to within </a:t>
            </a:r>
            <a:r>
              <a:rPr lang="en-US" sz="2600" dirty="0"/>
              <a:t>the required timelines. </a:t>
            </a:r>
          </a:p>
          <a:p>
            <a:endParaRPr lang="en-CA" dirty="0"/>
          </a:p>
        </p:txBody>
      </p:sp>
      <p:sp>
        <p:nvSpPr>
          <p:cNvPr id="8" name="Slide Number Placeholder 7"/>
          <p:cNvSpPr>
            <a:spLocks noGrp="1"/>
          </p:cNvSpPr>
          <p:nvPr>
            <p:ph type="sldNum" sz="quarter" idx="12"/>
          </p:nvPr>
        </p:nvSpPr>
        <p:spPr>
          <a:xfrm>
            <a:off x="6943725" y="6480168"/>
            <a:ext cx="2133600" cy="365125"/>
          </a:xfrm>
        </p:spPr>
        <p:txBody>
          <a:bodyPr/>
          <a:lstStyle/>
          <a:p>
            <a:fld id="{686F1816-B142-4E40-8BF6-E98541B6C12F}" type="slidenum">
              <a:rPr lang="en-US" sz="1400" b="1" smtClean="0"/>
              <a:pPr/>
              <a:t>17</a:t>
            </a:fld>
            <a:endParaRPr lang="en-US" sz="1400" b="1" dirty="0"/>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pic>
        <p:nvPicPr>
          <p:cNvPr id="9218" name="Picture 2" descr="Town of Whitchurch-Stouffvill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24150" y="1476468"/>
            <a:ext cx="3457575" cy="70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39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3188"/>
            <a:ext cx="8229600" cy="1143000"/>
          </a:xfrm>
        </p:spPr>
        <p:txBody>
          <a:bodyPr/>
          <a:lstStyle/>
          <a:p>
            <a:r>
              <a:rPr lang="en-US" dirty="0" smtClean="0">
                <a:solidFill>
                  <a:srgbClr val="1E4164"/>
                </a:solidFill>
              </a:rPr>
              <a:t>NEXT STEPS</a:t>
            </a:r>
            <a:endParaRPr lang="en-US" dirty="0">
              <a:solidFill>
                <a:srgbClr val="1E4164"/>
              </a:solidFill>
            </a:endParaRPr>
          </a:p>
        </p:txBody>
      </p:sp>
      <p:sp>
        <p:nvSpPr>
          <p:cNvPr id="3" name="Content Placeholder 2"/>
          <p:cNvSpPr>
            <a:spLocks noGrp="1"/>
          </p:cNvSpPr>
          <p:nvPr>
            <p:ph idx="1"/>
          </p:nvPr>
        </p:nvSpPr>
        <p:spPr>
          <a:xfrm>
            <a:off x="647700" y="1333500"/>
            <a:ext cx="8229600" cy="4525963"/>
          </a:xfrm>
        </p:spPr>
        <p:txBody>
          <a:bodyPr>
            <a:normAutofit fontScale="92500"/>
          </a:bodyPr>
          <a:lstStyle/>
          <a:p>
            <a:r>
              <a:rPr lang="en-GB" dirty="0" smtClean="0"/>
              <a:t>Consider any </a:t>
            </a:r>
            <a:r>
              <a:rPr lang="en-GB" dirty="0"/>
              <a:t>p</a:t>
            </a:r>
            <a:r>
              <a:rPr lang="en-GB" dirty="0" smtClean="0"/>
              <a:t>ublic comments received at the public </a:t>
            </a:r>
            <a:r>
              <a:rPr lang="en-GB" dirty="0"/>
              <a:t>m</a:t>
            </a:r>
            <a:r>
              <a:rPr lang="en-GB" dirty="0" smtClean="0"/>
              <a:t>eeting.</a:t>
            </a:r>
          </a:p>
          <a:p>
            <a:r>
              <a:rPr lang="en-GB" dirty="0" smtClean="0"/>
              <a:t>If required make additional updates to the Management </a:t>
            </a:r>
            <a:r>
              <a:rPr lang="en-GB" dirty="0"/>
              <a:t>P</a:t>
            </a:r>
            <a:r>
              <a:rPr lang="en-GB" dirty="0" smtClean="0"/>
              <a:t>lan to address public comments.</a:t>
            </a:r>
          </a:p>
          <a:p>
            <a:r>
              <a:rPr lang="en-GB" dirty="0" smtClean="0"/>
              <a:t>Application will come back to Town Council for a final decision. </a:t>
            </a:r>
          </a:p>
          <a:p>
            <a:r>
              <a:rPr lang="en-GB" dirty="0" smtClean="0"/>
              <a:t>Lafarge will enter into required agreements with Region of Durham for required traffic improvements. </a:t>
            </a:r>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8" name="Slide Number Placeholder 7"/>
          <p:cNvSpPr>
            <a:spLocks noGrp="1"/>
          </p:cNvSpPr>
          <p:nvPr>
            <p:ph type="sldNum" sz="quarter" idx="12"/>
          </p:nvPr>
        </p:nvSpPr>
        <p:spPr>
          <a:xfrm>
            <a:off x="6953250" y="6492875"/>
            <a:ext cx="2133600" cy="365125"/>
          </a:xfrm>
        </p:spPr>
        <p:txBody>
          <a:bodyPr/>
          <a:lstStyle/>
          <a:p>
            <a:fld id="{686F1816-B142-4E40-8BF6-E98541B6C12F}" type="slidenum">
              <a:rPr lang="en-US" smtClean="0"/>
              <a:pPr/>
              <a:t>18</a:t>
            </a:fld>
            <a:endParaRPr lang="en-US" dirty="0"/>
          </a:p>
        </p:txBody>
      </p:sp>
    </p:spTree>
    <p:extLst>
      <p:ext uri="{BB962C8B-B14F-4D97-AF65-F5344CB8AC3E}">
        <p14:creationId xmlns:p14="http://schemas.microsoft.com/office/powerpoint/2010/main" val="1543729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3911"/>
            <a:ext cx="8229600" cy="1143000"/>
          </a:xfrm>
        </p:spPr>
        <p:txBody>
          <a:bodyPr>
            <a:noAutofit/>
          </a:bodyPr>
          <a:lstStyle/>
          <a:p>
            <a:r>
              <a:rPr lang="en-US" dirty="0" smtClean="0">
                <a:solidFill>
                  <a:srgbClr val="1E4164"/>
                </a:solidFill>
              </a:rPr>
              <a:t>SITE ALTERATION </a:t>
            </a:r>
            <a:br>
              <a:rPr lang="en-US" dirty="0" smtClean="0">
                <a:solidFill>
                  <a:srgbClr val="1E4164"/>
                </a:solidFill>
              </a:rPr>
            </a:br>
            <a:r>
              <a:rPr lang="en-US" dirty="0" smtClean="0">
                <a:solidFill>
                  <a:srgbClr val="1E4164"/>
                </a:solidFill>
              </a:rPr>
              <a:t>PROPOSAL OVERVIEW</a:t>
            </a:r>
            <a:endParaRPr lang="en-US" dirty="0">
              <a:solidFill>
                <a:srgbClr val="1E4164"/>
              </a:solidFill>
            </a:endParaRPr>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8" name="Slide Number Placeholder 7"/>
          <p:cNvSpPr>
            <a:spLocks noGrp="1"/>
          </p:cNvSpPr>
          <p:nvPr>
            <p:ph type="sldNum" sz="quarter" idx="12"/>
          </p:nvPr>
        </p:nvSpPr>
        <p:spPr/>
        <p:txBody>
          <a:bodyPr/>
          <a:lstStyle/>
          <a:p>
            <a:fld id="{686F1816-B142-4E40-8BF6-E98541B6C12F}" type="slidenum">
              <a:rPr lang="en-US" smtClean="0"/>
              <a:pPr/>
              <a:t>1</a:t>
            </a:fld>
            <a:endParaRPr lang="en-US" dirty="0"/>
          </a:p>
        </p:txBody>
      </p:sp>
      <p:sp>
        <p:nvSpPr>
          <p:cNvPr id="11" name="Content Placeholder 2"/>
          <p:cNvSpPr>
            <a:spLocks noGrp="1"/>
          </p:cNvSpPr>
          <p:nvPr>
            <p:ph idx="1"/>
          </p:nvPr>
        </p:nvSpPr>
        <p:spPr>
          <a:xfrm>
            <a:off x="336063" y="1424762"/>
            <a:ext cx="8569812" cy="4900605"/>
          </a:xfrm>
        </p:spPr>
        <p:txBody>
          <a:bodyPr>
            <a:noAutofit/>
          </a:bodyPr>
          <a:lstStyle/>
          <a:p>
            <a:pPr marL="198437" lvl="1" indent="0">
              <a:spcBef>
                <a:spcPts val="0"/>
              </a:spcBef>
              <a:buSzPts val="1120"/>
              <a:buNone/>
            </a:pPr>
            <a:r>
              <a:rPr lang="en-US" sz="1700" b="1" dirty="0"/>
              <a:t>Objectives of Site Alteration</a:t>
            </a:r>
          </a:p>
          <a:p>
            <a:pPr marL="457200" lvl="0" indent="-203200">
              <a:spcBef>
                <a:spcPts val="0"/>
              </a:spcBef>
              <a:buSzPts val="1400"/>
              <a:buFont typeface="Arial"/>
              <a:buAutoNum type="arabicPeriod"/>
            </a:pPr>
            <a:r>
              <a:rPr lang="en-US" sz="1700" dirty="0"/>
              <a:t>Create a contiguous landform and land use between 9th Line and 10th Line north of Bloomington Road.</a:t>
            </a:r>
          </a:p>
          <a:p>
            <a:pPr marL="457200" lvl="0" indent="-203200">
              <a:spcBef>
                <a:spcPts val="0"/>
              </a:spcBef>
              <a:buSzPts val="1400"/>
              <a:buFont typeface="Arial"/>
              <a:buAutoNum type="arabicPeriod"/>
            </a:pPr>
            <a:r>
              <a:rPr lang="en-US" sz="1700" dirty="0"/>
              <a:t>Re-establish </a:t>
            </a:r>
            <a:r>
              <a:rPr lang="en-US" sz="1700" dirty="0" smtClean="0"/>
              <a:t>historic </a:t>
            </a:r>
            <a:r>
              <a:rPr lang="en-US" sz="1700" dirty="0"/>
              <a:t>land contours. </a:t>
            </a:r>
          </a:p>
          <a:p>
            <a:pPr marL="457200" lvl="0" indent="-203200">
              <a:spcBef>
                <a:spcPts val="0"/>
              </a:spcBef>
              <a:buSzPts val="1400"/>
              <a:buFont typeface="Arial"/>
              <a:buAutoNum type="arabicPeriod"/>
            </a:pPr>
            <a:r>
              <a:rPr lang="en-US" sz="1700" dirty="0" smtClean="0"/>
              <a:t>Accommodate an agricultural end use. </a:t>
            </a:r>
            <a:endParaRPr lang="en-US" sz="1700" dirty="0"/>
          </a:p>
          <a:p>
            <a:pPr marL="198437" lvl="1" indent="0">
              <a:spcBef>
                <a:spcPts val="0"/>
              </a:spcBef>
              <a:buSzPts val="1120"/>
              <a:buNone/>
            </a:pPr>
            <a:endParaRPr lang="en-US" sz="1700" dirty="0"/>
          </a:p>
          <a:p>
            <a:pPr marL="198437" lvl="1" indent="0">
              <a:spcBef>
                <a:spcPts val="0"/>
              </a:spcBef>
              <a:buSzPts val="1120"/>
              <a:buNone/>
            </a:pPr>
            <a:r>
              <a:rPr lang="en-US" sz="1700" b="1" dirty="0"/>
              <a:t>Project Description</a:t>
            </a:r>
          </a:p>
          <a:p>
            <a:pPr marL="198437" lvl="1" indent="0">
              <a:spcBef>
                <a:spcPts val="0"/>
              </a:spcBef>
              <a:buSzPts val="1120"/>
              <a:buNone/>
            </a:pPr>
            <a:r>
              <a:rPr lang="en-US" sz="1700" dirty="0"/>
              <a:t>Lafarge is proposing to re-establish agricultural and rural lands to the original topography on lands within the Oak Ridges Moraine.  This would be achieved through the beneficial reuse of suitable excess soil from development projects in the surrounding area.  </a:t>
            </a:r>
          </a:p>
          <a:p>
            <a:pPr marL="198438" lvl="1" indent="0">
              <a:spcBef>
                <a:spcPts val="0"/>
              </a:spcBef>
              <a:buSzPts val="1120"/>
              <a:buNone/>
            </a:pPr>
            <a:endParaRPr lang="en-US" sz="1700" dirty="0"/>
          </a:p>
          <a:p>
            <a:pPr marL="198438" lvl="1" indent="0">
              <a:spcBef>
                <a:spcPts val="300"/>
              </a:spcBef>
              <a:buSzPts val="1120"/>
              <a:buNone/>
            </a:pPr>
            <a:r>
              <a:rPr lang="en-US" sz="1700" dirty="0"/>
              <a:t>The regrading of the northeast corner of the Site would be a continuation of the approved site alteration occurring west of the Lafarge property.  Excess soil will be placed such that the final topographic contours at the Site will be visually consistent with the elevations of the surrounding lands and match the original grade at Durham Regional Road 30. </a:t>
            </a:r>
          </a:p>
          <a:p>
            <a:pPr marL="198437" lvl="1" indent="0">
              <a:spcBef>
                <a:spcPts val="300"/>
              </a:spcBef>
              <a:buSzPts val="1120"/>
              <a:buNone/>
            </a:pPr>
            <a:endParaRPr lang="en-US" sz="1700" dirty="0"/>
          </a:p>
          <a:p>
            <a:pPr marL="198437" lvl="1" indent="0">
              <a:spcBef>
                <a:spcPts val="300"/>
              </a:spcBef>
              <a:buSzPts val="1120"/>
              <a:buNone/>
            </a:pPr>
            <a:r>
              <a:rPr lang="en-US" sz="1700" dirty="0"/>
              <a:t>Following the completion of the proposed alteration, the proposed future use of the Site is for agricultural </a:t>
            </a:r>
            <a:r>
              <a:rPr lang="en-US" sz="1700" dirty="0" smtClean="0"/>
              <a:t>use. </a:t>
            </a:r>
            <a:endParaRPr lang="en-US" sz="1700" dirty="0"/>
          </a:p>
          <a:p>
            <a:pPr>
              <a:spcAft>
                <a:spcPts val="1200"/>
              </a:spcAft>
            </a:pPr>
            <a:endParaRPr lang="en-GB" sz="1800" dirty="0" smtClean="0"/>
          </a:p>
        </p:txBody>
      </p:sp>
    </p:spTree>
    <p:extLst>
      <p:ext uri="{BB962C8B-B14F-4D97-AF65-F5344CB8AC3E}">
        <p14:creationId xmlns:p14="http://schemas.microsoft.com/office/powerpoint/2010/main" val="4101944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 y="3200395"/>
            <a:ext cx="9144000" cy="1074831"/>
          </a:xfrm>
          <a:prstGeom prst="rect">
            <a:avLst/>
          </a:prstGeom>
          <a:solidFill>
            <a:schemeClr val="bg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4275225"/>
            <a:ext cx="9144000" cy="2582775"/>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0" y="3226896"/>
            <a:ext cx="9143998" cy="1074832"/>
          </a:xfrm>
        </p:spPr>
        <p:txBody>
          <a:bodyPr>
            <a:normAutofit/>
          </a:bodyPr>
          <a:lstStyle/>
          <a:p>
            <a:r>
              <a:rPr lang="en-US" sz="3200" cap="all" dirty="0" smtClean="0"/>
              <a:t>Questions</a:t>
            </a:r>
            <a:r>
              <a:rPr lang="en-US" sz="3200" cap="all" dirty="0"/>
              <a:t>	</a:t>
            </a:r>
          </a:p>
        </p:txBody>
      </p:sp>
      <p:sp>
        <p:nvSpPr>
          <p:cNvPr id="8" name="Subtitle 2"/>
          <p:cNvSpPr txBox="1">
            <a:spLocks/>
          </p:cNvSpPr>
          <p:nvPr/>
        </p:nvSpPr>
        <p:spPr>
          <a:xfrm>
            <a:off x="181439" y="6403112"/>
            <a:ext cx="5520420" cy="369898"/>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smtClean="0">
                <a:solidFill>
                  <a:schemeClr val="bg1">
                    <a:lumMod val="75000"/>
                  </a:schemeClr>
                </a:solidFill>
              </a:rPr>
              <a:t>March 29, 2023</a:t>
            </a:r>
            <a:endParaRPr lang="en-US" sz="2000" dirty="0">
              <a:solidFill>
                <a:schemeClr val="bg1">
                  <a:lumMod val="75000"/>
                </a:schemeClr>
              </a:solidFill>
            </a:endParaRPr>
          </a:p>
        </p:txBody>
      </p:sp>
      <p:pic>
        <p:nvPicPr>
          <p:cNvPr id="1027" name="Picture 3" descr="C:\Users\ptownes\AppData\Local\Microsoft\Windows\Temporary Internet Files\Content.Outlook\TNZZVBES\presentation background pic.jpg"/>
          <p:cNvPicPr>
            <a:picLocks noChangeAspect="1" noChangeArrowheads="1"/>
          </p:cNvPicPr>
          <p:nvPr/>
        </p:nvPicPr>
        <p:blipFill>
          <a:blip r:embed="rId2" cstate="print"/>
          <a:srcRect/>
          <a:stretch>
            <a:fillRect/>
          </a:stretch>
        </p:blipFill>
        <p:spPr bwMode="auto">
          <a:xfrm>
            <a:off x="0" y="-1"/>
            <a:ext cx="9143999" cy="3200393"/>
          </a:xfrm>
          <a:prstGeom prst="rect">
            <a:avLst/>
          </a:prstGeom>
          <a:noFill/>
        </p:spPr>
      </p:pic>
    </p:spTree>
    <p:extLst>
      <p:ext uri="{BB962C8B-B14F-4D97-AF65-F5344CB8AC3E}">
        <p14:creationId xmlns:p14="http://schemas.microsoft.com/office/powerpoint/2010/main" val="763504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3911"/>
            <a:ext cx="8229600" cy="1143000"/>
          </a:xfrm>
        </p:spPr>
        <p:txBody>
          <a:bodyPr/>
          <a:lstStyle/>
          <a:p>
            <a:r>
              <a:rPr lang="en-US" dirty="0" smtClean="0">
                <a:solidFill>
                  <a:srgbClr val="1E4164"/>
                </a:solidFill>
              </a:rPr>
              <a:t>SITE LOCATION</a:t>
            </a:r>
            <a:endParaRPr lang="en-US" dirty="0">
              <a:solidFill>
                <a:srgbClr val="1E4164"/>
              </a:solidFill>
            </a:endParaRPr>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8" name="Slide Number Placeholder 7"/>
          <p:cNvSpPr>
            <a:spLocks noGrp="1"/>
          </p:cNvSpPr>
          <p:nvPr>
            <p:ph type="sldNum" sz="quarter" idx="12"/>
          </p:nvPr>
        </p:nvSpPr>
        <p:spPr/>
        <p:txBody>
          <a:bodyPr/>
          <a:lstStyle/>
          <a:p>
            <a:fld id="{686F1816-B142-4E40-8BF6-E98541B6C12F}" type="slidenum">
              <a:rPr lang="en-US" smtClean="0"/>
              <a:pPr/>
              <a:t>2</a:t>
            </a:fld>
            <a:endParaRPr lang="en-US" dirty="0"/>
          </a:p>
        </p:txBody>
      </p:sp>
      <p:pic>
        <p:nvPicPr>
          <p:cNvPr id="10" name="Picture 9"/>
          <p:cNvPicPr>
            <a:picLocks noChangeAspect="1"/>
          </p:cNvPicPr>
          <p:nvPr/>
        </p:nvPicPr>
        <p:blipFill>
          <a:blip r:embed="rId3"/>
          <a:stretch>
            <a:fillRect/>
          </a:stretch>
        </p:blipFill>
        <p:spPr>
          <a:xfrm>
            <a:off x="250978" y="1702939"/>
            <a:ext cx="5353384" cy="3421511"/>
          </a:xfrm>
          <a:prstGeom prst="rect">
            <a:avLst/>
          </a:prstGeom>
          <a:ln w="19050">
            <a:solidFill>
              <a:schemeClr val="tx1"/>
            </a:solidFill>
          </a:ln>
        </p:spPr>
      </p:pic>
      <p:sp>
        <p:nvSpPr>
          <p:cNvPr id="11" name="Content Placeholder 2"/>
          <p:cNvSpPr>
            <a:spLocks noGrp="1"/>
          </p:cNvSpPr>
          <p:nvPr>
            <p:ph idx="1"/>
          </p:nvPr>
        </p:nvSpPr>
        <p:spPr>
          <a:xfrm>
            <a:off x="5781675" y="1708477"/>
            <a:ext cx="3285707" cy="4357138"/>
          </a:xfrm>
        </p:spPr>
        <p:txBody>
          <a:bodyPr>
            <a:normAutofit/>
          </a:bodyPr>
          <a:lstStyle/>
          <a:p>
            <a:pPr marL="180975" indent="-180975">
              <a:spcAft>
                <a:spcPts val="1200"/>
              </a:spcAft>
            </a:pPr>
            <a:r>
              <a:rPr lang="en-GB" sz="2400" dirty="0" smtClean="0"/>
              <a:t>Property: 169.2 ha</a:t>
            </a:r>
          </a:p>
          <a:p>
            <a:pPr marL="180975" indent="-180975">
              <a:spcAft>
                <a:spcPts val="1200"/>
              </a:spcAft>
            </a:pPr>
            <a:r>
              <a:rPr lang="en-GB" sz="2400" dirty="0" smtClean="0"/>
              <a:t>Proposed Permit Area: 37.5 ha</a:t>
            </a:r>
          </a:p>
          <a:p>
            <a:pPr marL="180975" indent="-180975">
              <a:spcAft>
                <a:spcPts val="1200"/>
              </a:spcAft>
            </a:pPr>
            <a:r>
              <a:rPr lang="en-GB" sz="2400" dirty="0" smtClean="0"/>
              <a:t>Aggregate </a:t>
            </a:r>
            <a:r>
              <a:rPr lang="en-GB" sz="2400" dirty="0"/>
              <a:t>extraction has been completed </a:t>
            </a:r>
            <a:r>
              <a:rPr lang="en-GB" sz="2400" dirty="0" smtClean="0"/>
              <a:t>in the area subject to the permit application.</a:t>
            </a:r>
          </a:p>
        </p:txBody>
      </p:sp>
    </p:spTree>
    <p:extLst>
      <p:ext uri="{BB962C8B-B14F-4D97-AF65-F5344CB8AC3E}">
        <p14:creationId xmlns:p14="http://schemas.microsoft.com/office/powerpoint/2010/main" val="2215484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dirty="0" smtClean="0">
                <a:solidFill>
                  <a:srgbClr val="1E4164"/>
                </a:solidFill>
              </a:rPr>
              <a:t>SITE ALTERATION PERMIT </a:t>
            </a:r>
            <a:endParaRPr lang="en-US" dirty="0">
              <a:solidFill>
                <a:srgbClr val="1E4164"/>
              </a:solidFill>
            </a:endParaRPr>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8" name="Slide Number Placeholder 7"/>
          <p:cNvSpPr>
            <a:spLocks noGrp="1"/>
          </p:cNvSpPr>
          <p:nvPr>
            <p:ph type="sldNum" sz="quarter" idx="12"/>
          </p:nvPr>
        </p:nvSpPr>
        <p:spPr/>
        <p:txBody>
          <a:bodyPr/>
          <a:lstStyle/>
          <a:p>
            <a:fld id="{686F1816-B142-4E40-8BF6-E98541B6C12F}" type="slidenum">
              <a:rPr lang="en-US" smtClean="0"/>
              <a:pPr/>
              <a:t>3</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84" r="1301"/>
          <a:stretch/>
        </p:blipFill>
        <p:spPr>
          <a:xfrm>
            <a:off x="990981" y="1381125"/>
            <a:ext cx="7200519" cy="4493832"/>
          </a:xfrm>
          <a:prstGeom prst="rect">
            <a:avLst/>
          </a:prstGeom>
          <a:ln w="19050">
            <a:solidFill>
              <a:schemeClr val="tx1"/>
            </a:solidFill>
          </a:ln>
        </p:spPr>
      </p:pic>
    </p:spTree>
    <p:extLst>
      <p:ext uri="{BB962C8B-B14F-4D97-AF65-F5344CB8AC3E}">
        <p14:creationId xmlns:p14="http://schemas.microsoft.com/office/powerpoint/2010/main" val="1486268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3663"/>
            <a:ext cx="8229600" cy="1143000"/>
          </a:xfrm>
        </p:spPr>
        <p:txBody>
          <a:bodyPr>
            <a:noAutofit/>
          </a:bodyPr>
          <a:lstStyle/>
          <a:p>
            <a:r>
              <a:rPr lang="en-US" dirty="0" smtClean="0">
                <a:solidFill>
                  <a:srgbClr val="1E4164"/>
                </a:solidFill>
              </a:rPr>
              <a:t>EXISTING SITE CONDITIONS</a:t>
            </a:r>
            <a:endParaRPr lang="en-US" dirty="0">
              <a:solidFill>
                <a:srgbClr val="1E4164"/>
              </a:solidFill>
            </a:endParaRPr>
          </a:p>
        </p:txBody>
      </p:sp>
      <p:sp>
        <p:nvSpPr>
          <p:cNvPr id="9" name="Content Placeholder 8"/>
          <p:cNvSpPr>
            <a:spLocks noGrp="1"/>
          </p:cNvSpPr>
          <p:nvPr>
            <p:ph sz="half" idx="2"/>
          </p:nvPr>
        </p:nvSpPr>
        <p:spPr>
          <a:xfrm>
            <a:off x="5140699" y="994539"/>
            <a:ext cx="3905249" cy="4525963"/>
          </a:xfrm>
        </p:spPr>
        <p:txBody>
          <a:bodyPr>
            <a:normAutofit/>
          </a:bodyPr>
          <a:lstStyle/>
          <a:p>
            <a:pPr marL="180975" indent="-180975"/>
            <a:r>
              <a:rPr lang="en-US" sz="2100" dirty="0"/>
              <a:t>This is a view from the intersection of Regional Road 30 and Hillsdale Drive looking southwest and illustrates the existing landform for the </a:t>
            </a:r>
            <a:r>
              <a:rPr lang="en-US" sz="2100" dirty="0" smtClean="0"/>
              <a:t>Site </a:t>
            </a:r>
            <a:r>
              <a:rPr lang="en-US" sz="2100" dirty="0"/>
              <a:t>if a site alteration permit is not </a:t>
            </a:r>
            <a:r>
              <a:rPr lang="en-US" sz="2100" dirty="0" smtClean="0"/>
              <a:t>issued. </a:t>
            </a:r>
          </a:p>
          <a:p>
            <a:pPr marL="180975" indent="-180975"/>
            <a:r>
              <a:rPr lang="en-US" sz="2100" dirty="0" smtClean="0"/>
              <a:t>The landform would remain approximately 30-40 </a:t>
            </a:r>
            <a:r>
              <a:rPr lang="en-US" sz="2100" dirty="0" err="1" smtClean="0"/>
              <a:t>metres</a:t>
            </a:r>
            <a:r>
              <a:rPr lang="en-US" sz="2100" dirty="0" smtClean="0"/>
              <a:t> below grade.</a:t>
            </a:r>
            <a:endParaRPr lang="en-CA" sz="2100" dirty="0"/>
          </a:p>
        </p:txBody>
      </p:sp>
      <p:sp>
        <p:nvSpPr>
          <p:cNvPr id="8" name="Slide Number Placeholder 7"/>
          <p:cNvSpPr>
            <a:spLocks noGrp="1"/>
          </p:cNvSpPr>
          <p:nvPr>
            <p:ph type="sldNum" sz="quarter" idx="12"/>
          </p:nvPr>
        </p:nvSpPr>
        <p:spPr>
          <a:xfrm>
            <a:off x="6912348" y="6525274"/>
            <a:ext cx="2133600" cy="365125"/>
          </a:xfrm>
        </p:spPr>
        <p:txBody>
          <a:bodyPr/>
          <a:lstStyle/>
          <a:p>
            <a:fld id="{686F1816-B142-4E40-8BF6-E98541B6C12F}" type="slidenum">
              <a:rPr lang="en-US" sz="1400" b="1" smtClean="0"/>
              <a:pPr/>
              <a:t>4</a:t>
            </a:fld>
            <a:endParaRPr lang="en-US" sz="14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pic>
        <p:nvPicPr>
          <p:cNvPr id="11" name="Content Placeholder 10"/>
          <p:cNvPicPr>
            <a:picLocks noGrp="1"/>
          </p:cNvPicPr>
          <p:nvPr>
            <p:ph sz="half" idx="1"/>
          </p:nvPr>
        </p:nvPicPr>
        <p:blipFill rotWithShape="1">
          <a:blip r:embed="rId3"/>
          <a:srcRect b="4482"/>
          <a:stretch/>
        </p:blipFill>
        <p:spPr>
          <a:xfrm>
            <a:off x="336175" y="1209400"/>
            <a:ext cx="4683499" cy="3248300"/>
          </a:xfrm>
          <a:prstGeom prst="rect">
            <a:avLst/>
          </a:prstGeom>
          <a:ln w="1905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341" y="4360818"/>
            <a:ext cx="5499982" cy="1983600"/>
          </a:xfrm>
          <a:prstGeom prst="rect">
            <a:avLst/>
          </a:prstGeom>
          <a:ln w="19050">
            <a:solidFill>
              <a:schemeClr val="tx1"/>
            </a:solidFill>
          </a:ln>
        </p:spPr>
      </p:pic>
    </p:spTree>
    <p:extLst>
      <p:ext uri="{BB962C8B-B14F-4D97-AF65-F5344CB8AC3E}">
        <p14:creationId xmlns:p14="http://schemas.microsoft.com/office/powerpoint/2010/main" val="128732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0715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6988"/>
            <a:ext cx="8229600" cy="1143000"/>
          </a:xfrm>
        </p:spPr>
        <p:txBody>
          <a:bodyPr>
            <a:noAutofit/>
          </a:bodyPr>
          <a:lstStyle/>
          <a:p>
            <a:r>
              <a:rPr lang="en-US" dirty="0" smtClean="0">
                <a:solidFill>
                  <a:srgbClr val="1E4164"/>
                </a:solidFill>
              </a:rPr>
              <a:t>SITE ALTERATION PERMIT VISION</a:t>
            </a:r>
            <a:endParaRPr lang="en-US" dirty="0">
              <a:solidFill>
                <a:srgbClr val="1E4164"/>
              </a:solidFill>
            </a:endParaRPr>
          </a:p>
        </p:txBody>
      </p:sp>
      <p:sp>
        <p:nvSpPr>
          <p:cNvPr id="9" name="Content Placeholder 8"/>
          <p:cNvSpPr>
            <a:spLocks noGrp="1"/>
          </p:cNvSpPr>
          <p:nvPr>
            <p:ph sz="half" idx="2"/>
          </p:nvPr>
        </p:nvSpPr>
        <p:spPr>
          <a:xfrm>
            <a:off x="5861278" y="1130193"/>
            <a:ext cx="3244044" cy="5133921"/>
          </a:xfrm>
        </p:spPr>
        <p:txBody>
          <a:bodyPr>
            <a:noAutofit/>
          </a:bodyPr>
          <a:lstStyle/>
          <a:p>
            <a:pPr marL="180975" indent="-180975">
              <a:spcAft>
                <a:spcPts val="600"/>
              </a:spcAft>
            </a:pPr>
            <a:r>
              <a:rPr lang="en-US" sz="2000" dirty="0" smtClean="0"/>
              <a:t>37.5 </a:t>
            </a:r>
            <a:r>
              <a:rPr lang="en-US" sz="2000" dirty="0"/>
              <a:t>hectares </a:t>
            </a:r>
            <a:r>
              <a:rPr lang="en-US" sz="2000" dirty="0" smtClean="0"/>
              <a:t>to be restored to </a:t>
            </a:r>
            <a:r>
              <a:rPr lang="en-US" sz="2000" dirty="0"/>
              <a:t>an agricultural </a:t>
            </a:r>
            <a:r>
              <a:rPr lang="en-US" sz="2000" dirty="0" smtClean="0"/>
              <a:t>use.</a:t>
            </a:r>
          </a:p>
          <a:p>
            <a:pPr marL="180975" indent="-180975">
              <a:spcAft>
                <a:spcPts val="600"/>
              </a:spcAft>
            </a:pPr>
            <a:r>
              <a:rPr lang="en-US" sz="2000" dirty="0" smtClean="0"/>
              <a:t>Restoration plan requires 8 million cubic </a:t>
            </a:r>
            <a:r>
              <a:rPr lang="en-US" sz="2000" dirty="0" err="1" smtClean="0"/>
              <a:t>metres</a:t>
            </a:r>
            <a:r>
              <a:rPr lang="en-US" sz="2000" dirty="0" smtClean="0"/>
              <a:t> of excess soil.</a:t>
            </a:r>
            <a:endParaRPr lang="en-US" sz="2000" dirty="0"/>
          </a:p>
          <a:p>
            <a:pPr marL="180975" indent="-180975">
              <a:spcAft>
                <a:spcPts val="600"/>
              </a:spcAft>
            </a:pPr>
            <a:r>
              <a:rPr lang="en-US" sz="2000" dirty="0"/>
              <a:t>A</a:t>
            </a:r>
            <a:r>
              <a:rPr lang="en-US" sz="2000" dirty="0" smtClean="0"/>
              <a:t>rea to </a:t>
            </a:r>
            <a:r>
              <a:rPr lang="en-US" sz="2000" dirty="0"/>
              <a:t>be graded to a </a:t>
            </a:r>
            <a:r>
              <a:rPr lang="en-US" sz="2000" dirty="0" smtClean="0"/>
              <a:t>landform </a:t>
            </a:r>
            <a:r>
              <a:rPr lang="en-US" sz="2000" dirty="0"/>
              <a:t>that is consistent with the approved landform on the adjacent lands to the </a:t>
            </a:r>
            <a:r>
              <a:rPr lang="en-US" sz="2000" dirty="0" smtClean="0"/>
              <a:t>west. </a:t>
            </a:r>
          </a:p>
          <a:p>
            <a:pPr marL="180975" indent="-180975">
              <a:spcAft>
                <a:spcPts val="600"/>
              </a:spcAft>
            </a:pPr>
            <a:r>
              <a:rPr lang="en-US" sz="2000" dirty="0" smtClean="0"/>
              <a:t>The Site will be graded to contain surface water on-site and avoid off-site flooding.</a:t>
            </a:r>
            <a:endParaRPr lang="en-CA" sz="2000" dirty="0"/>
          </a:p>
        </p:txBody>
      </p:sp>
      <p:sp>
        <p:nvSpPr>
          <p:cNvPr id="8" name="Slide Number Placeholder 7"/>
          <p:cNvSpPr>
            <a:spLocks noGrp="1"/>
          </p:cNvSpPr>
          <p:nvPr>
            <p:ph type="sldNum" sz="quarter" idx="12"/>
          </p:nvPr>
        </p:nvSpPr>
        <p:spPr>
          <a:xfrm>
            <a:off x="6971722" y="6481140"/>
            <a:ext cx="2133600" cy="365125"/>
          </a:xfrm>
        </p:spPr>
        <p:txBody>
          <a:bodyPr/>
          <a:lstStyle/>
          <a:p>
            <a:fld id="{686F1816-B142-4E40-8BF6-E98541B6C12F}" type="slidenum">
              <a:rPr lang="en-US" sz="1400" b="1" smtClean="0"/>
              <a:pPr/>
              <a:t>5</a:t>
            </a:fld>
            <a:endParaRPr lang="en-US" sz="14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3"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pic>
        <p:nvPicPr>
          <p:cNvPr id="10" name="Content Placeholder 9"/>
          <p:cNvPicPr>
            <a:picLocks noGrp="1"/>
          </p:cNvPicPr>
          <p:nvPr>
            <p:ph sz="half" idx="1"/>
          </p:nvPr>
        </p:nvPicPr>
        <p:blipFill>
          <a:blip r:embed="rId4"/>
          <a:stretch>
            <a:fillRect/>
          </a:stretch>
        </p:blipFill>
        <p:spPr>
          <a:xfrm>
            <a:off x="326650" y="1227012"/>
            <a:ext cx="5254999" cy="3383088"/>
          </a:xfrm>
          <a:prstGeom prst="rect">
            <a:avLst/>
          </a:prstGeom>
          <a:ln w="19050">
            <a:solidFill>
              <a:schemeClr val="tx1"/>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593" y="4428114"/>
            <a:ext cx="5090728" cy="1836000"/>
          </a:xfrm>
          <a:prstGeom prst="rect">
            <a:avLst/>
          </a:prstGeom>
          <a:ln w="19050">
            <a:solidFill>
              <a:schemeClr val="tx1"/>
            </a:solidFill>
          </a:ln>
        </p:spPr>
      </p:pic>
    </p:spTree>
    <p:extLst>
      <p:ext uri="{BB962C8B-B14F-4D97-AF65-F5344CB8AC3E}">
        <p14:creationId xmlns:p14="http://schemas.microsoft.com/office/powerpoint/2010/main" val="492656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31763"/>
            <a:ext cx="8229600" cy="1143000"/>
          </a:xfrm>
        </p:spPr>
        <p:txBody>
          <a:bodyPr/>
          <a:lstStyle/>
          <a:p>
            <a:r>
              <a:rPr lang="en-US" dirty="0" smtClean="0">
                <a:solidFill>
                  <a:srgbClr val="1E4164"/>
                </a:solidFill>
              </a:rPr>
              <a:t>STUDIES COMPLETED</a:t>
            </a:r>
            <a:endParaRPr lang="en-US" dirty="0">
              <a:solidFill>
                <a:srgbClr val="1E4164"/>
              </a:solidFill>
            </a:endParaRPr>
          </a:p>
        </p:txBody>
      </p:sp>
      <p:sp>
        <p:nvSpPr>
          <p:cNvPr id="3" name="Content Placeholder 2"/>
          <p:cNvSpPr>
            <a:spLocks noGrp="1"/>
          </p:cNvSpPr>
          <p:nvPr>
            <p:ph idx="1"/>
          </p:nvPr>
        </p:nvSpPr>
        <p:spPr>
          <a:xfrm>
            <a:off x="4181475" y="1346073"/>
            <a:ext cx="4983898" cy="4801995"/>
          </a:xfrm>
        </p:spPr>
        <p:txBody>
          <a:bodyPr>
            <a:noAutofit/>
          </a:bodyPr>
          <a:lstStyle/>
          <a:p>
            <a:pPr marL="180975" indent="-180975"/>
            <a:r>
              <a:rPr lang="en-CA" sz="1900" dirty="0" smtClean="0"/>
              <a:t>Site Alteration and Fill Management Plan, </a:t>
            </a:r>
            <a:r>
              <a:rPr lang="en-CA" sz="1900" b="1" dirty="0" err="1" smtClean="0"/>
              <a:t>Golder</a:t>
            </a:r>
            <a:endParaRPr lang="en-CA" sz="1900" b="1" dirty="0" smtClean="0"/>
          </a:p>
          <a:p>
            <a:pPr marL="180975" indent="-180975"/>
            <a:r>
              <a:rPr lang="en-GB" sz="1900" dirty="0" smtClean="0"/>
              <a:t>Factual Geotechnical Report, </a:t>
            </a:r>
            <a:r>
              <a:rPr lang="en-CA" sz="1900" b="1" dirty="0" err="1" smtClean="0"/>
              <a:t>Golder</a:t>
            </a:r>
            <a:endParaRPr lang="en-GB" sz="1900" dirty="0" smtClean="0"/>
          </a:p>
          <a:p>
            <a:pPr marL="180975" indent="-180975"/>
            <a:r>
              <a:rPr lang="en-GB" sz="1900" dirty="0" smtClean="0"/>
              <a:t>Hydrogeological Investigation, </a:t>
            </a:r>
            <a:r>
              <a:rPr lang="en-CA" sz="1900" b="1" dirty="0" err="1"/>
              <a:t>Golder</a:t>
            </a:r>
            <a:endParaRPr lang="en-GB" sz="1900" dirty="0" smtClean="0"/>
          </a:p>
          <a:p>
            <a:pPr marL="180975" indent="-180975"/>
            <a:r>
              <a:rPr lang="en-GB" sz="1900" dirty="0" smtClean="0"/>
              <a:t>Natural Heritage Evaluation Report, </a:t>
            </a:r>
            <a:r>
              <a:rPr lang="en-CA" sz="1900" b="1" dirty="0" err="1"/>
              <a:t>Golder</a:t>
            </a:r>
            <a:endParaRPr lang="en-GB" sz="1900" dirty="0" smtClean="0"/>
          </a:p>
          <a:p>
            <a:pPr marL="180975" indent="-180975"/>
            <a:r>
              <a:rPr lang="en-GB" sz="1900" dirty="0" smtClean="0"/>
              <a:t>Stage 1 Archaeological Assessment, </a:t>
            </a:r>
            <a:r>
              <a:rPr lang="en-CA" sz="1900" b="1" dirty="0" err="1" smtClean="0"/>
              <a:t>Golder</a:t>
            </a:r>
            <a:endParaRPr lang="en-CA" sz="1900" b="1" dirty="0" smtClean="0"/>
          </a:p>
          <a:p>
            <a:pPr marL="180975" indent="-180975"/>
            <a:r>
              <a:rPr lang="en-US" sz="1900" dirty="0" smtClean="0"/>
              <a:t>Risk Management Matrix,</a:t>
            </a:r>
            <a:r>
              <a:rPr lang="en-US" sz="1900" b="1" dirty="0" smtClean="0"/>
              <a:t> </a:t>
            </a:r>
            <a:r>
              <a:rPr lang="en-US" sz="1900" b="1" dirty="0" err="1" smtClean="0"/>
              <a:t>Golder</a:t>
            </a:r>
            <a:r>
              <a:rPr lang="en-US" sz="1900" b="1" dirty="0" smtClean="0"/>
              <a:t> </a:t>
            </a:r>
            <a:endParaRPr lang="en-GB" sz="1900" dirty="0" smtClean="0"/>
          </a:p>
          <a:p>
            <a:pPr marL="180975" indent="-180975"/>
            <a:r>
              <a:rPr lang="en-GB" sz="1900" dirty="0" smtClean="0"/>
              <a:t>Groundwater Monitoring Plan, </a:t>
            </a:r>
            <a:r>
              <a:rPr lang="en-CA" sz="1900" b="1" dirty="0" err="1"/>
              <a:t>Golder</a:t>
            </a:r>
            <a:endParaRPr lang="en-GB" sz="1900" dirty="0" smtClean="0"/>
          </a:p>
          <a:p>
            <a:pPr marL="180975" indent="-180975"/>
            <a:r>
              <a:rPr lang="en-GB" sz="1900" dirty="0" smtClean="0"/>
              <a:t>Traffic Assessment Report, </a:t>
            </a:r>
            <a:r>
              <a:rPr lang="en-GB" sz="1900" b="1" dirty="0" err="1" smtClean="0"/>
              <a:t>TYLin</a:t>
            </a:r>
            <a:endParaRPr lang="en-GB" sz="1900" b="1" dirty="0" smtClean="0"/>
          </a:p>
          <a:p>
            <a:pPr marL="180975" indent="-180975"/>
            <a:r>
              <a:rPr lang="en-GB" sz="1900" dirty="0" smtClean="0"/>
              <a:t>Dust Management, </a:t>
            </a:r>
            <a:r>
              <a:rPr lang="en-CA" sz="1900" b="1" dirty="0" err="1"/>
              <a:t>Golder</a:t>
            </a:r>
            <a:endParaRPr lang="en-GB" sz="1900" dirty="0" smtClean="0"/>
          </a:p>
          <a:p>
            <a:pPr marL="180975" indent="-180975"/>
            <a:r>
              <a:rPr lang="en-GB" sz="1900" dirty="0" smtClean="0"/>
              <a:t>Noise Impact Assessment, </a:t>
            </a:r>
            <a:r>
              <a:rPr lang="en-GB" sz="1900" b="1" dirty="0" err="1" smtClean="0"/>
              <a:t>HGC</a:t>
            </a:r>
            <a:r>
              <a:rPr lang="en-GB" sz="1900" b="1" dirty="0" smtClean="0"/>
              <a:t> Engineering</a:t>
            </a:r>
          </a:p>
          <a:p>
            <a:pPr marL="180975" indent="-180975"/>
            <a:r>
              <a:rPr lang="en-GB" sz="1900" dirty="0" smtClean="0"/>
              <a:t>Construction Specification and Protocols,</a:t>
            </a:r>
            <a:r>
              <a:rPr lang="en-GB" sz="1900" b="1" dirty="0" smtClean="0"/>
              <a:t> </a:t>
            </a:r>
            <a:r>
              <a:rPr lang="en-GB" sz="1900" b="1" dirty="0" err="1" smtClean="0"/>
              <a:t>Golder</a:t>
            </a:r>
            <a:endParaRPr lang="en-CA" sz="1900" b="1" dirty="0" smtClean="0"/>
          </a:p>
          <a:p>
            <a:pPr marL="180975" indent="-180975"/>
            <a:r>
              <a:rPr lang="en-CA" sz="1900" dirty="0" smtClean="0"/>
              <a:t>Planning Conformity Letter, </a:t>
            </a:r>
            <a:r>
              <a:rPr lang="en-CA" sz="1900" b="1" dirty="0" smtClean="0"/>
              <a:t>MHBC Planning</a:t>
            </a:r>
            <a:endParaRPr lang="en-US" sz="1900" b="1" dirty="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8" name="Slide Number Placeholder 7"/>
          <p:cNvSpPr>
            <a:spLocks noGrp="1"/>
          </p:cNvSpPr>
          <p:nvPr>
            <p:ph type="sldNum" sz="quarter" idx="12"/>
          </p:nvPr>
        </p:nvSpPr>
        <p:spPr/>
        <p:txBody>
          <a:bodyPr/>
          <a:lstStyle/>
          <a:p>
            <a:fld id="{686F1816-B142-4E40-8BF6-E98541B6C12F}" type="slidenum">
              <a:rPr lang="en-US" smtClean="0"/>
              <a:pPr/>
              <a:t>6</a:t>
            </a:fld>
            <a:endParaRPr lang="en-US"/>
          </a:p>
        </p:txBody>
      </p:sp>
      <p:pic>
        <p:nvPicPr>
          <p:cNvPr id="9" name="Picture 8"/>
          <p:cNvPicPr>
            <a:picLocks noChangeAspect="1"/>
          </p:cNvPicPr>
          <p:nvPr/>
        </p:nvPicPr>
        <p:blipFill>
          <a:blip r:embed="rId3"/>
          <a:stretch>
            <a:fillRect/>
          </a:stretch>
        </p:blipFill>
        <p:spPr>
          <a:xfrm>
            <a:off x="369152" y="1534381"/>
            <a:ext cx="3507021" cy="4544974"/>
          </a:xfrm>
          <a:prstGeom prst="rect">
            <a:avLst/>
          </a:prstGeom>
          <a:ln w="19050">
            <a:solidFill>
              <a:schemeClr val="tx1"/>
            </a:solidFill>
          </a:ln>
        </p:spPr>
      </p:pic>
    </p:spTree>
    <p:extLst>
      <p:ext uri="{BB962C8B-B14F-4D97-AF65-F5344CB8AC3E}">
        <p14:creationId xmlns:p14="http://schemas.microsoft.com/office/powerpoint/2010/main" val="58818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2705" y="274638"/>
            <a:ext cx="8229600" cy="1143000"/>
          </a:xfrm>
        </p:spPr>
        <p:txBody>
          <a:bodyPr>
            <a:normAutofit fontScale="90000"/>
          </a:bodyPr>
          <a:lstStyle/>
          <a:p>
            <a:r>
              <a:rPr lang="en-US" dirty="0" smtClean="0">
                <a:solidFill>
                  <a:srgbClr val="1E4164"/>
                </a:solidFill>
              </a:rPr>
              <a:t>APPLICATION HAS BEEN SUBJECT </a:t>
            </a:r>
            <a:br>
              <a:rPr lang="en-US" dirty="0" smtClean="0">
                <a:solidFill>
                  <a:srgbClr val="1E4164"/>
                </a:solidFill>
              </a:rPr>
            </a:br>
            <a:r>
              <a:rPr lang="en-US" dirty="0" smtClean="0">
                <a:solidFill>
                  <a:srgbClr val="1E4164"/>
                </a:solidFill>
              </a:rPr>
              <a:t>TO A THOROUGH REVIEW</a:t>
            </a:r>
            <a:endParaRPr lang="en-US" dirty="0">
              <a:solidFill>
                <a:srgbClr val="1E4164"/>
              </a:solidFill>
            </a:endParaRPr>
          </a:p>
        </p:txBody>
      </p:sp>
      <p:sp>
        <p:nvSpPr>
          <p:cNvPr id="3" name="Content Placeholder 2"/>
          <p:cNvSpPr>
            <a:spLocks noGrp="1"/>
          </p:cNvSpPr>
          <p:nvPr>
            <p:ph idx="1"/>
          </p:nvPr>
        </p:nvSpPr>
        <p:spPr>
          <a:xfrm>
            <a:off x="1186702" y="1756174"/>
            <a:ext cx="7414373" cy="4525963"/>
          </a:xfrm>
        </p:spPr>
        <p:txBody>
          <a:bodyPr>
            <a:normAutofit/>
          </a:bodyPr>
          <a:lstStyle/>
          <a:p>
            <a:pPr>
              <a:spcAft>
                <a:spcPts val="600"/>
              </a:spcAft>
            </a:pPr>
            <a:r>
              <a:rPr lang="en-US" sz="2600" dirty="0" smtClean="0"/>
              <a:t>Town of Whitchurch-Stouffville;</a:t>
            </a:r>
          </a:p>
          <a:p>
            <a:pPr>
              <a:spcAft>
                <a:spcPts val="600"/>
              </a:spcAft>
            </a:pPr>
            <a:r>
              <a:rPr lang="en-US" sz="2600" dirty="0" smtClean="0"/>
              <a:t>Region of Durham;</a:t>
            </a:r>
          </a:p>
          <a:p>
            <a:pPr>
              <a:spcAft>
                <a:spcPts val="600"/>
              </a:spcAft>
            </a:pPr>
            <a:r>
              <a:rPr lang="en-US" sz="2600" dirty="0" smtClean="0"/>
              <a:t>York Region;</a:t>
            </a:r>
          </a:p>
          <a:p>
            <a:pPr>
              <a:spcAft>
                <a:spcPts val="600"/>
              </a:spcAft>
            </a:pPr>
            <a:r>
              <a:rPr lang="en-US" sz="2600" dirty="0" smtClean="0"/>
              <a:t>Peer Reviewer retained by the Town; </a:t>
            </a:r>
          </a:p>
          <a:p>
            <a:pPr>
              <a:spcAft>
                <a:spcPts val="600"/>
              </a:spcAft>
            </a:pPr>
            <a:r>
              <a:rPr lang="en-US" sz="2600" dirty="0" smtClean="0"/>
              <a:t>Lake Simcoe Region Conservation Authority; and,</a:t>
            </a:r>
          </a:p>
          <a:p>
            <a:pPr>
              <a:spcAft>
                <a:spcPts val="600"/>
              </a:spcAft>
            </a:pPr>
            <a:r>
              <a:rPr lang="en-US" sz="2600" dirty="0" smtClean="0"/>
              <a:t>Toronto Region Conservation Authority.</a:t>
            </a:r>
          </a:p>
          <a:p>
            <a:pPr marL="457200" lvl="1" indent="0">
              <a:buNone/>
            </a:pPr>
            <a:endParaRPr lang="en-US" sz="2000" dirty="0" smtClean="0"/>
          </a:p>
          <a:p>
            <a:endParaRPr lang="en-US" sz="2400" dirty="0" smtClean="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8" name="Slide Number Placeholder 7"/>
          <p:cNvSpPr>
            <a:spLocks noGrp="1"/>
          </p:cNvSpPr>
          <p:nvPr>
            <p:ph type="sldNum" sz="quarter" idx="12"/>
          </p:nvPr>
        </p:nvSpPr>
        <p:spPr/>
        <p:txBody>
          <a:bodyPr/>
          <a:lstStyle/>
          <a:p>
            <a:fld id="{686F1816-B142-4E40-8BF6-E98541B6C12F}" type="slidenum">
              <a:rPr lang="en-US" smtClean="0"/>
              <a:pPr/>
              <a:t>7</a:t>
            </a:fld>
            <a:endParaRPr lang="en-US" dirty="0"/>
          </a:p>
        </p:txBody>
      </p:sp>
    </p:spTree>
    <p:extLst>
      <p:ext uri="{BB962C8B-B14F-4D97-AF65-F5344CB8AC3E}">
        <p14:creationId xmlns:p14="http://schemas.microsoft.com/office/powerpoint/2010/main" val="1421032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03112"/>
            <a:ext cx="9144000" cy="1173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520501"/>
            <a:ext cx="9144000" cy="337498"/>
          </a:xfrm>
          <a:prstGeom prst="rect">
            <a:avLst/>
          </a:prstGeom>
          <a:solidFill>
            <a:srgbClr val="1E41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2238"/>
            <a:ext cx="8229600" cy="1143000"/>
          </a:xfrm>
        </p:spPr>
        <p:txBody>
          <a:bodyPr>
            <a:normAutofit/>
          </a:bodyPr>
          <a:lstStyle/>
          <a:p>
            <a:r>
              <a:rPr lang="en-US" dirty="0" smtClean="0">
                <a:solidFill>
                  <a:srgbClr val="1E4164"/>
                </a:solidFill>
              </a:rPr>
              <a:t>AGENCY REVIEW</a:t>
            </a:r>
            <a:endParaRPr lang="en-US" dirty="0">
              <a:solidFill>
                <a:srgbClr val="1E4164"/>
              </a:solidFill>
            </a:endParaRPr>
          </a:p>
        </p:txBody>
      </p:sp>
      <p:sp>
        <p:nvSpPr>
          <p:cNvPr id="3" name="Content Placeholder 2"/>
          <p:cNvSpPr>
            <a:spLocks noGrp="1"/>
          </p:cNvSpPr>
          <p:nvPr>
            <p:ph idx="1"/>
          </p:nvPr>
        </p:nvSpPr>
        <p:spPr>
          <a:xfrm>
            <a:off x="336176" y="1162050"/>
            <a:ext cx="8546105" cy="4840249"/>
          </a:xfrm>
        </p:spPr>
        <p:txBody>
          <a:bodyPr>
            <a:normAutofit/>
          </a:bodyPr>
          <a:lstStyle/>
          <a:p>
            <a:r>
              <a:rPr lang="en-US" sz="1600" b="1" u="sng" dirty="0" smtClean="0"/>
              <a:t>Region of Durham:</a:t>
            </a:r>
          </a:p>
          <a:p>
            <a:pPr lvl="1"/>
            <a:r>
              <a:rPr lang="en-US" sz="1600" dirty="0" smtClean="0"/>
              <a:t>Primary interest was traffic on Region of Durham roads.</a:t>
            </a:r>
          </a:p>
          <a:p>
            <a:pPr lvl="1"/>
            <a:r>
              <a:rPr lang="en-US" sz="1600" dirty="0" smtClean="0"/>
              <a:t>No outstanding concerns subject to Lafarge entering into an agreement for required road improvements and traffic calming measures in the Village of Goodwood.</a:t>
            </a:r>
            <a:endParaRPr lang="en-US" sz="1600" dirty="0"/>
          </a:p>
          <a:p>
            <a:r>
              <a:rPr lang="en-US" sz="1600" b="1" u="sng" dirty="0" smtClean="0"/>
              <a:t>York Region:</a:t>
            </a:r>
          </a:p>
          <a:p>
            <a:pPr lvl="1"/>
            <a:r>
              <a:rPr lang="en-US" sz="1600" dirty="0" smtClean="0"/>
              <a:t>Primary interest was traffic on Region of York roads.</a:t>
            </a:r>
          </a:p>
          <a:p>
            <a:pPr lvl="1"/>
            <a:r>
              <a:rPr lang="en-US" sz="1600" dirty="0" smtClean="0"/>
              <a:t>No outstanding concerns and Lafarge has entered into an agreement to implement Regional conditions. </a:t>
            </a:r>
          </a:p>
          <a:p>
            <a:r>
              <a:rPr lang="en-US" sz="1600" b="1" u="sng" dirty="0" err="1" smtClean="0"/>
              <a:t>TRCA</a:t>
            </a:r>
            <a:r>
              <a:rPr lang="en-US" sz="1600" b="1" u="sng" dirty="0" smtClean="0"/>
              <a:t> and </a:t>
            </a:r>
            <a:r>
              <a:rPr lang="en-US" sz="1600" b="1" u="sng" dirty="0" err="1" smtClean="0"/>
              <a:t>LSRCA</a:t>
            </a:r>
            <a:r>
              <a:rPr lang="en-US" sz="1600" b="1" u="sng" dirty="0" smtClean="0"/>
              <a:t>:</a:t>
            </a:r>
          </a:p>
          <a:p>
            <a:pPr lvl="1"/>
            <a:r>
              <a:rPr lang="en-US" sz="1600" dirty="0" smtClean="0"/>
              <a:t>Primary interest was protection of the natural environment and water resources. </a:t>
            </a:r>
          </a:p>
          <a:p>
            <a:pPr lvl="1"/>
            <a:r>
              <a:rPr lang="en-US" sz="1600" dirty="0" smtClean="0"/>
              <a:t>No outstanding concerns. </a:t>
            </a:r>
          </a:p>
          <a:p>
            <a:r>
              <a:rPr lang="en-US" sz="1600" b="1" u="sng" dirty="0" smtClean="0"/>
              <a:t>Town of Whitchurch-Stouffville:</a:t>
            </a:r>
          </a:p>
          <a:p>
            <a:pPr lvl="1"/>
            <a:r>
              <a:rPr lang="en-US" sz="1600" dirty="0" smtClean="0"/>
              <a:t>Primary interest was all aspects of the proposed operation and protection of the surrounding community. </a:t>
            </a:r>
          </a:p>
          <a:p>
            <a:pPr lvl="1"/>
            <a:r>
              <a:rPr lang="en-US" sz="1600" dirty="0" smtClean="0"/>
              <a:t>Detailed technical review completed by peer reviewers retained on behalf of the Town.</a:t>
            </a:r>
          </a:p>
          <a:p>
            <a:pPr lvl="1"/>
            <a:r>
              <a:rPr lang="en-US" sz="1600" dirty="0" smtClean="0"/>
              <a:t>Lafarge’s Management </a:t>
            </a:r>
            <a:r>
              <a:rPr lang="en-US" sz="1600" dirty="0"/>
              <a:t>P</a:t>
            </a:r>
            <a:r>
              <a:rPr lang="en-US" sz="1600" dirty="0" smtClean="0"/>
              <a:t>lan was updated to address all Town/peer review comments to ensure compliance </a:t>
            </a:r>
            <a:r>
              <a:rPr lang="en-US" sz="1600" dirty="0"/>
              <a:t>with </a:t>
            </a:r>
            <a:r>
              <a:rPr lang="en-US" sz="1600" dirty="0" smtClean="0"/>
              <a:t>the Town’s </a:t>
            </a:r>
            <a:r>
              <a:rPr lang="en-US" sz="1600" dirty="0"/>
              <a:t>Fill and Site Alteration By-law No. 2019-068-RE. </a:t>
            </a:r>
            <a:endParaRPr lang="en-US" sz="1600" dirty="0" smtClean="0"/>
          </a:p>
          <a:p>
            <a:pPr lvl="1"/>
            <a:endParaRPr lang="en-US" sz="1600" dirty="0" smtClean="0"/>
          </a:p>
          <a:p>
            <a:pPr lvl="1"/>
            <a:endParaRPr lang="en-US" sz="1400" dirty="0"/>
          </a:p>
          <a:p>
            <a:pPr lvl="1"/>
            <a:endParaRPr lang="en-US" sz="1400" dirty="0" smtClean="0"/>
          </a:p>
          <a:p>
            <a:pPr marL="457200" lvl="1" indent="0">
              <a:buNone/>
            </a:pPr>
            <a:endParaRPr lang="en-US" sz="1400" dirty="0" smtClean="0"/>
          </a:p>
          <a:p>
            <a:pPr lvl="1"/>
            <a:endParaRPr lang="en-US" sz="1400" dirty="0" smtClean="0"/>
          </a:p>
        </p:txBody>
      </p:sp>
      <p:sp>
        <p:nvSpPr>
          <p:cNvPr id="6" name="Subtitle 2"/>
          <p:cNvSpPr txBox="1">
            <a:spLocks/>
          </p:cNvSpPr>
          <p:nvPr/>
        </p:nvSpPr>
        <p:spPr>
          <a:xfrm>
            <a:off x="3623580" y="6488101"/>
            <a:ext cx="5155204" cy="3698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2000" dirty="0">
              <a:solidFill>
                <a:schemeClr val="bg1">
                  <a:lumMod val="75000"/>
                </a:schemeClr>
              </a:solidFill>
            </a:endParaRPr>
          </a:p>
        </p:txBody>
      </p:sp>
      <p:pic>
        <p:nvPicPr>
          <p:cNvPr id="7" name="Picture 6" descr="MHBC Logo (White on Blue).png"/>
          <p:cNvPicPr>
            <a:picLocks noChangeAspect="1"/>
          </p:cNvPicPr>
          <p:nvPr/>
        </p:nvPicPr>
        <p:blipFill>
          <a:blip r:embed="rId2" cstate="print">
            <a:extLst>
              <a:ext uri="{28A0092B-C50C-407E-A947-70E740481C1C}">
                <a14:useLocalDpi xmlns:a14="http://schemas.microsoft.com/office/drawing/2010/main"/>
              </a:ext>
            </a:extLst>
          </a:blip>
          <a:srcRect l="15079" t="12389" b="32353"/>
          <a:stretch>
            <a:fillRect/>
          </a:stretch>
        </p:blipFill>
        <p:spPr>
          <a:xfrm>
            <a:off x="89647" y="6318243"/>
            <a:ext cx="493058" cy="441146"/>
          </a:xfrm>
          <a:prstGeom prst="rect">
            <a:avLst/>
          </a:prstGeom>
          <a:effectLst>
            <a:outerShdw blurRad="50800" dist="38100" dir="5400000" algn="t" rotWithShape="0">
              <a:prstClr val="black">
                <a:alpha val="40000"/>
              </a:prstClr>
            </a:outerShdw>
          </a:effectLst>
        </p:spPr>
      </p:pic>
      <p:sp>
        <p:nvSpPr>
          <p:cNvPr id="8" name="Slide Number Placeholder 7"/>
          <p:cNvSpPr>
            <a:spLocks noGrp="1"/>
          </p:cNvSpPr>
          <p:nvPr>
            <p:ph type="sldNum" sz="quarter" idx="12"/>
          </p:nvPr>
        </p:nvSpPr>
        <p:spPr/>
        <p:txBody>
          <a:bodyPr/>
          <a:lstStyle/>
          <a:p>
            <a:fld id="{686F1816-B142-4E40-8BF6-E98541B6C12F}" type="slidenum">
              <a:rPr lang="en-US" smtClean="0"/>
              <a:pPr/>
              <a:t>8</a:t>
            </a:fld>
            <a:endParaRPr lang="en-US" dirty="0"/>
          </a:p>
        </p:txBody>
      </p:sp>
    </p:spTree>
    <p:extLst>
      <p:ext uri="{BB962C8B-B14F-4D97-AF65-F5344CB8AC3E}">
        <p14:creationId xmlns:p14="http://schemas.microsoft.com/office/powerpoint/2010/main" val="735374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4057</TotalTime>
  <Words>1206</Words>
  <Application>Microsoft Office PowerPoint</Application>
  <PresentationFormat>On-screen Show (4:3)</PresentationFormat>
  <Paragraphs>134</Paragraphs>
  <Slides>20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Site Alteration  Permit Application</vt:lpstr>
      <vt:lpstr>SITE ALTERATION  PROPOSAL OVERVIEW</vt:lpstr>
      <vt:lpstr>SITE LOCATION</vt:lpstr>
      <vt:lpstr>SITE ALTERATION PERMIT </vt:lpstr>
      <vt:lpstr>EXISTING SITE CONDITIONS</vt:lpstr>
      <vt:lpstr>SITE ALTERATION PERMIT VISION</vt:lpstr>
      <vt:lpstr>STUDIES COMPLETED</vt:lpstr>
      <vt:lpstr>APPLICATION HAS BEEN SUBJECT  TO A THOROUGH REVIEW</vt:lpstr>
      <vt:lpstr>AGENCY REVIEW</vt:lpstr>
      <vt:lpstr>SOIL ACCEPTANCE PROTOCOL</vt:lpstr>
      <vt:lpstr>TRAFFIC</vt:lpstr>
      <vt:lpstr>TRUCK ROUTE – INBOUND</vt:lpstr>
      <vt:lpstr>TRUCK ROUTE – OUTBOUND</vt:lpstr>
      <vt:lpstr>PROTECTION OF GROUNDWATER</vt:lpstr>
      <vt:lpstr>NOISE AND DUST MITIGATION</vt:lpstr>
      <vt:lpstr>REGULAR REPORTING &amp;  MONITORING TO THE TOWN</vt:lpstr>
      <vt:lpstr>PUBLIC COMPLAINT PROCEDURE</vt:lpstr>
      <vt:lpstr>INSPECTION AND ENFORCEMENT</vt:lpstr>
      <vt:lpstr>NEXT STEPS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chelle</dc:creator>
  <cp:lastModifiedBy>Kim Clements</cp:lastModifiedBy>
  <cp:revision>188</cp:revision>
  <dcterms:created xsi:type="dcterms:W3CDTF">2015-06-17T09:10:50Z</dcterms:created>
  <dcterms:modified xsi:type="dcterms:W3CDTF">2023-03-21T19:49:59Z</dcterms:modified>
</cp:coreProperties>
</file>